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9" r:id="rId14"/>
    <p:sldId id="268" r:id="rId1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cCullough" initials="B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59411C"/>
        </a:fontRef>
        <a:srgbClr val="59411C"/>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solidFill>
        </a:fill>
      </a:tcStyle>
    </a:wholeTbl>
    <a:band2H>
      <a:tcTxStyle/>
      <a:tcStyle>
        <a:tcBdr/>
        <a:fill>
          <a:solidFill>
            <a:srgbClr val="E7D4AC"/>
          </a:solidFill>
        </a:fill>
      </a:tcStyle>
    </a:band2H>
    <a:firstCol>
      <a:tcTxStyle b="off" i="off">
        <a:fontRef idx="minor">
          <a:srgbClr val="353528"/>
        </a:fontRef>
        <a:srgbClr val="353528"/>
      </a:tcTxStyle>
      <a:tcStyle>
        <a:tcBdr>
          <a:left>
            <a:ln w="12700" cap="flat">
              <a:solidFill>
                <a:srgbClr val="B8A992"/>
              </a:solidFill>
              <a:prstDash val="solid"/>
              <a:miter lim="400000"/>
            </a:ln>
          </a:left>
          <a:right>
            <a:ln w="12700" cap="flat">
              <a:solidFill>
                <a:srgbClr val="353528"/>
              </a:solidFill>
              <a:prstDash val="solid"/>
              <a:miter lim="400000"/>
            </a:ln>
          </a:right>
          <a:top>
            <a:ln w="12700" cap="flat">
              <a:solidFill>
                <a:srgbClr val="B8A992"/>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Col>
    <a:la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25400" cap="flat">
              <a:solidFill>
                <a:srgbClr val="353528"/>
              </a:solidFill>
              <a:prstDash val="solid"/>
              <a:miter lim="400000"/>
            </a:ln>
          </a:top>
          <a:bottom>
            <a:ln w="12700" cap="flat">
              <a:solidFill>
                <a:srgbClr val="B8A992"/>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ECDEB5">
              <a:alpha val="64999"/>
            </a:srgbClr>
          </a:solidFill>
        </a:fill>
      </a:tcStyle>
    </a:lastRow>
    <a:firstRow>
      <a:tcTxStyle b="off" i="off">
        <a:fontRef idx="minor">
          <a:srgbClr val="353528"/>
        </a:fontRef>
        <a:srgbClr val="353528"/>
      </a:tcTxStyle>
      <a:tcStyle>
        <a:tcBdr>
          <a:left>
            <a:ln w="12700" cap="flat">
              <a:solidFill>
                <a:srgbClr val="B8A992"/>
              </a:solidFill>
              <a:prstDash val="solid"/>
              <a:miter lim="400000"/>
            </a:ln>
          </a:left>
          <a:right>
            <a:ln w="12700" cap="flat">
              <a:solidFill>
                <a:srgbClr val="B8A992"/>
              </a:solidFill>
              <a:prstDash val="solid"/>
              <a:miter lim="400000"/>
            </a:ln>
          </a:right>
          <a:top>
            <a:ln w="12700" cap="flat">
              <a:solidFill>
                <a:srgbClr val="B8A992"/>
              </a:solidFill>
              <a:prstDash val="solid"/>
              <a:miter lim="400000"/>
            </a:ln>
          </a:top>
          <a:bottom>
            <a:ln w="12700" cap="flat">
              <a:solidFill>
                <a:srgbClr val="353528"/>
              </a:solidFill>
              <a:prstDash val="solid"/>
              <a:miter lim="400000"/>
            </a:ln>
          </a:bottom>
          <a:insideH>
            <a:ln w="12700" cap="flat">
              <a:solidFill>
                <a:srgbClr val="B8A992"/>
              </a:solidFill>
              <a:prstDash val="solid"/>
              <a:miter lim="400000"/>
            </a:ln>
          </a:insideH>
          <a:insideV>
            <a:ln w="12700" cap="flat">
              <a:solidFill>
                <a:srgbClr val="B8A992"/>
              </a:solidFill>
              <a:prstDash val="solid"/>
              <a:miter lim="400000"/>
            </a:ln>
          </a:insideV>
        </a:tcBdr>
        <a:fill>
          <a:solidFill>
            <a:srgbClr val="DCCAAB"/>
          </a:solidFill>
        </a:fill>
      </a:tcStyle>
    </a:firstRow>
  </a:tblStyle>
  <a:tblStyle styleId="{C7B018BB-80A7-4F77-B60F-C8B233D01FF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solidFill>
                <a:srgbClr val="6F6F6F"/>
              </a:solidFill>
              <a:prstDash val="solid"/>
              <a:miter lim="400000"/>
            </a:ln>
          </a:insideH>
          <a:insideV>
            <a:ln w="12700" cap="flat">
              <a:noFill/>
              <a:miter lim="400000"/>
            </a:ln>
          </a:insideV>
        </a:tcBdr>
        <a:fill>
          <a:solidFill>
            <a:srgbClr val="EBDFBA">
              <a:alpha val="64999"/>
            </a:srgbClr>
          </a:solidFill>
        </a:fill>
      </a:tcStyle>
    </a:wholeTbl>
    <a:band2H>
      <a:tcTxStyle/>
      <a:tcStyle>
        <a:tcBdr/>
        <a:fill>
          <a:solidFill>
            <a:srgbClr val="E3D3A5"/>
          </a:solidFill>
        </a:fill>
      </a:tcStyle>
    </a:band2H>
    <a:firstCol>
      <a:tcTxStyle b="off" i="off">
        <a:fontRef idx="minor">
          <a:srgbClr val="353528"/>
        </a:fontRef>
        <a:srgbClr val="353528"/>
      </a:tcTxStyle>
      <a:tcStyle>
        <a:tcBdr>
          <a:left>
            <a:ln w="12700" cap="flat">
              <a:solidFill>
                <a:srgbClr val="6F6F6F"/>
              </a:solidFill>
              <a:prstDash val="solid"/>
              <a:miter lim="400000"/>
            </a:ln>
          </a:left>
          <a:right>
            <a:ln w="12700" cap="flat">
              <a:solidFill>
                <a:srgbClr val="6F6F6F"/>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5CEA8"/>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50503C"/>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EBDFBA">
              <a:alpha val="64999"/>
            </a:srgbClr>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6F6F6F"/>
              </a:solidFill>
              <a:prstDash val="solid"/>
              <a:miter lim="400000"/>
            </a:ln>
          </a:top>
          <a:bottom>
            <a:ln w="12700" cap="flat">
              <a:solidFill>
                <a:srgbClr val="6F6F6F"/>
              </a:solidFill>
              <a:prstDash val="solid"/>
              <a:miter lim="400000"/>
            </a:ln>
          </a:bottom>
          <a:insideH>
            <a:ln w="12700" cap="flat">
              <a:noFill/>
              <a:miter lim="400000"/>
            </a:ln>
          </a:insideH>
          <a:insideV>
            <a:ln w="12700" cap="flat">
              <a:noFill/>
              <a:miter lim="400000"/>
            </a:ln>
          </a:insideV>
        </a:tcBdr>
        <a:fill>
          <a:solidFill>
            <a:srgbClr val="B2B78B"/>
          </a:solidFill>
        </a:fill>
      </a:tcStyle>
    </a:firstRow>
  </a:tblStyle>
  <a:tblStyle styleId="{EEE7283C-3CF3-47DC-8721-378D4A62B228}" styleName="">
    <a:tblBg/>
    <a:wholeTbl>
      <a:tcTxStyle b="off" i="off">
        <a:fontRef idx="minor">
          <a:srgbClr val="59411C"/>
        </a:fontRef>
        <a:srgbClr val="59411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8B8173"/>
              </a:solidFill>
              <a:prstDash val="solid"/>
              <a:miter lim="400000"/>
            </a:ln>
          </a:left>
          <a:right>
            <a:ln w="12700" cap="flat">
              <a:solidFill>
                <a:srgbClr val="8B8173"/>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ACB3A1"/>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53528"/>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DECB9D"/>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786E5F"/>
              </a:solidFill>
              <a:prstDash val="solid"/>
              <a:miter lim="400000"/>
            </a:ln>
          </a:top>
          <a:bottom>
            <a:ln w="12700" cap="flat">
              <a:solidFill>
                <a:srgbClr val="8B8173"/>
              </a:solidFill>
              <a:prstDash val="solid"/>
              <a:miter lim="400000"/>
            </a:ln>
          </a:bottom>
          <a:insideH>
            <a:ln w="12700" cap="flat">
              <a:noFill/>
              <a:miter lim="400000"/>
            </a:ln>
          </a:insideH>
          <a:insideV>
            <a:ln w="12700" cap="flat">
              <a:noFill/>
              <a:miter lim="400000"/>
            </a:ln>
          </a:insideV>
        </a:tcBdr>
        <a:fill>
          <a:solidFill>
            <a:srgbClr val="8CAAA5"/>
          </a:solidFill>
        </a:fill>
      </a:tcStyle>
    </a:firstRow>
  </a:tblStyle>
  <a:tblStyle styleId="{CF821DB8-F4EB-4A41-A1BA-3FCAFE7338EE}" styleName="">
    <a:tblBg/>
    <a:wholeTbl>
      <a:tcTxStyle b="off" i="off">
        <a:fontRef idx="minor">
          <a:srgbClr val="59411C"/>
        </a:fontRef>
        <a:srgbClr val="59411C"/>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solidFill>
                <a:srgbClr val="917359"/>
              </a:solidFill>
              <a:prstDash val="solid"/>
              <a:miter lim="400000"/>
            </a:ln>
          </a:insideV>
        </a:tcBdr>
        <a:fill>
          <a:solidFill>
            <a:srgbClr val="DECB9D"/>
          </a:solidFill>
        </a:fill>
      </a:tcStyle>
    </a:wholeTbl>
    <a:band2H>
      <a:tcTxStyle/>
      <a:tcStyle>
        <a:tcBdr/>
        <a:fill>
          <a:solidFill>
            <a:srgbClr val="D9C28E"/>
          </a:solidFill>
        </a:fill>
      </a:tcStyle>
    </a:band2H>
    <a:firstCol>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solidFill>
                <a:srgbClr val="917359"/>
              </a:solidFill>
              <a:prstDash val="solid"/>
              <a:miter lim="400000"/>
            </a:ln>
          </a:insideH>
          <a:insideV>
            <a:ln w="12700" cap="flat">
              <a:noFill/>
              <a:miter lim="400000"/>
            </a:ln>
          </a:insideV>
        </a:tcBdr>
        <a:fill>
          <a:solidFill>
            <a:srgbClr val="EBD7AF"/>
          </a:solidFill>
        </a:fill>
      </a:tcStyle>
    </a:firstCol>
    <a:la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lastRow>
    <a:firstRow>
      <a:tcTxStyle b="off" i="off">
        <a:fontRef idx="minor">
          <a:srgbClr val="353528"/>
        </a:fontRef>
        <a:srgbClr val="353528"/>
      </a:tcTxStyle>
      <a:tcStyle>
        <a:tcBdr>
          <a:left>
            <a:ln w="12700" cap="flat">
              <a:solidFill>
                <a:srgbClr val="917359"/>
              </a:solidFill>
              <a:prstDash val="solid"/>
              <a:miter lim="400000"/>
            </a:ln>
          </a:left>
          <a:right>
            <a:ln w="12700" cap="flat">
              <a:solidFill>
                <a:srgbClr val="917359"/>
              </a:solidFill>
              <a:prstDash val="solid"/>
              <a:miter lim="400000"/>
            </a:ln>
          </a:right>
          <a:top>
            <a:ln w="12700" cap="flat">
              <a:solidFill>
                <a:srgbClr val="917359"/>
              </a:solidFill>
              <a:prstDash val="solid"/>
              <a:miter lim="400000"/>
            </a:ln>
          </a:top>
          <a:bottom>
            <a:ln w="12700" cap="flat">
              <a:solidFill>
                <a:srgbClr val="917359"/>
              </a:solidFill>
              <a:prstDash val="solid"/>
              <a:miter lim="400000"/>
            </a:ln>
          </a:bottom>
          <a:insideH>
            <a:ln w="12700" cap="flat">
              <a:noFill/>
              <a:miter lim="400000"/>
            </a:ln>
          </a:insideH>
          <a:insideV>
            <a:ln w="12700" cap="flat">
              <a:solidFill>
                <a:srgbClr val="917359"/>
              </a:solidFill>
              <a:prstDash val="solid"/>
              <a:miter lim="400000"/>
            </a:ln>
          </a:insideV>
        </a:tcBdr>
        <a:fill>
          <a:solidFill>
            <a:srgbClr val="B48F6B"/>
          </a:solidFill>
        </a:fill>
      </a:tcStyle>
    </a:firstRow>
  </a:tblStyle>
  <a:tblStyle styleId="{33BA23B1-9221-436E-865A-0063620EA4FD}" styleName="">
    <a:tblBg/>
    <a:wholeTbl>
      <a:tcTxStyle b="off" i="off">
        <a:fontRef idx="minor">
          <a:srgbClr val="5D5D5D"/>
        </a:fontRef>
        <a:srgbClr val="5D5D5D"/>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solidFill>
                <a:srgbClr val="828282"/>
              </a:solidFill>
              <a:prstDash val="solid"/>
              <a:miter lim="400000"/>
            </a:ln>
          </a:insideV>
        </a:tcBdr>
        <a:fill>
          <a:solidFill>
            <a:srgbClr val="ECDEB5"/>
          </a:solidFill>
        </a:fill>
      </a:tcStyle>
    </a:wholeTbl>
    <a:band2H>
      <a:tcTxStyle/>
      <a:tcStyle>
        <a:tcBdr/>
        <a:fill>
          <a:solidFill>
            <a:srgbClr val="DED4B6"/>
          </a:solidFill>
        </a:fill>
      </a:tcStyle>
    </a:band2H>
    <a:firstCol>
      <a:tcTxStyle b="off" i="off">
        <a:fontRef idx="minor">
          <a:srgbClr val="353528"/>
        </a:fontRef>
        <a:srgbClr val="353528"/>
      </a:tcTxStyle>
      <a:tcStyle>
        <a:tcBdr>
          <a:left>
            <a:ln w="12700" cap="flat">
              <a:solidFill>
                <a:srgbClr val="828282"/>
              </a:solidFill>
              <a:prstDash val="solid"/>
              <a:miter lim="400000"/>
            </a:ln>
          </a:left>
          <a:right>
            <a:ln w="12700" cap="flat">
              <a:solidFill>
                <a:srgbClr val="828282"/>
              </a:solidFill>
              <a:prstDash val="solid"/>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solidFill>
                <a:srgbClr val="828282"/>
              </a:solidFill>
              <a:prstDash val="solid"/>
              <a:miter lim="400000"/>
            </a:ln>
          </a:insideH>
          <a:insideV>
            <a:ln w="12700" cap="flat">
              <a:noFill/>
              <a:miter lim="400000"/>
            </a:ln>
          </a:insideV>
        </a:tcBdr>
        <a:fill>
          <a:solidFill>
            <a:srgbClr val="D7CDBE"/>
          </a:solid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solidFill>
                <a:srgbClr val="828282"/>
              </a:solidFill>
              <a:prstDash val="solid"/>
              <a:miter lim="400000"/>
            </a:ln>
          </a:top>
          <a:bottom>
            <a:ln w="12700" cap="flat">
              <a:solidFill>
                <a:srgbClr val="828282"/>
              </a:solidFill>
              <a:prstDash val="solid"/>
              <a:miter lim="400000"/>
            </a:ln>
          </a:bottom>
          <a:insideH>
            <a:ln w="12700" cap="flat">
              <a:noFill/>
              <a:miter lim="400000"/>
            </a:ln>
          </a:insideH>
          <a:insideV>
            <a:ln w="12700" cap="flat">
              <a:noFill/>
              <a:miter lim="400000"/>
            </a:ln>
          </a:insideV>
        </a:tcBdr>
        <a:fill>
          <a:solidFill>
            <a:srgbClr val="B9B4A5"/>
          </a:solidFill>
        </a:fill>
      </a:tcStyle>
    </a:firstRow>
  </a:tblStyle>
  <a:tblStyle styleId="{2708684C-4D16-4618-839F-0558EEFCDFE6}" styleName="">
    <a:tblBg/>
    <a:wholeTbl>
      <a:tcTxStyle b="off" i="off">
        <a:fontRef idx="minor">
          <a:srgbClr val="5D5D5D"/>
        </a:fontRef>
        <a:srgbClr val="5D5D5D"/>
      </a:tcTxStyle>
      <a:tcStyle>
        <a:tcBdr>
          <a:left>
            <a:ln w="12700" cap="flat">
              <a:solidFill>
                <a:srgbClr val="83867F"/>
              </a:solidFill>
              <a:custDash>
                <a:ds d="200000" sp="200000"/>
              </a:custDash>
              <a:miter lim="400000"/>
            </a:ln>
          </a:left>
          <a:right>
            <a:ln w="12700" cap="flat">
              <a:solidFill>
                <a:srgbClr val="83867F"/>
              </a:solidFill>
              <a:custDash>
                <a:ds d="200000" sp="200000"/>
              </a:custDash>
              <a:miter lim="400000"/>
            </a:ln>
          </a:right>
          <a:top>
            <a:ln w="12700" cap="flat">
              <a:solidFill>
                <a:srgbClr val="83867F"/>
              </a:solidFill>
              <a:custDash>
                <a:ds d="200000" sp="200000"/>
              </a:custDash>
              <a:miter lim="400000"/>
            </a:ln>
          </a:top>
          <a:bottom>
            <a:ln w="12700" cap="flat">
              <a:solidFill>
                <a:srgbClr val="83867F"/>
              </a:solidFill>
              <a:custDash>
                <a:ds d="200000" sp="200000"/>
              </a:custDash>
              <a:miter lim="400000"/>
            </a:ln>
          </a:bottom>
          <a:insideH>
            <a:ln w="12700" cap="flat">
              <a:solidFill>
                <a:srgbClr val="83867F"/>
              </a:solidFill>
              <a:custDash>
                <a:ds d="200000" sp="200000"/>
              </a:custDash>
              <a:miter lim="400000"/>
            </a:ln>
          </a:insideH>
          <a:insideV>
            <a:ln w="12700" cap="flat">
              <a:solidFill>
                <a:srgbClr val="83867F"/>
              </a:solidFill>
              <a:custDash>
                <a:ds d="200000" sp="200000"/>
              </a:custDash>
              <a:miter lim="400000"/>
            </a:ln>
          </a:insideV>
        </a:tcBdr>
        <a:fill>
          <a:noFill/>
        </a:fill>
      </a:tcStyle>
    </a:wholeTbl>
    <a:band2H>
      <a:tcTxStyle/>
      <a:tcStyle>
        <a:tcBdr/>
        <a:fill>
          <a:solidFill>
            <a:srgbClr val="FFFFFF">
              <a:alpha val="20000"/>
            </a:srgbClr>
          </a:solidFill>
        </a:fill>
      </a:tcStyle>
    </a:band2H>
    <a:firstCol>
      <a:tcTxStyle b="off" i="off">
        <a:fontRef idx="minor">
          <a:srgbClr val="353528"/>
        </a:fontRef>
        <a:srgbClr val="353528"/>
      </a:tcTxStyle>
      <a:tcStyle>
        <a:tcBdr>
          <a:left>
            <a:ln w="12700" cap="flat">
              <a:noFill/>
              <a:miter lim="400000"/>
            </a:ln>
          </a:left>
          <a:right>
            <a:ln w="12700" cap="flat">
              <a:solidFill>
                <a:srgbClr val="3E231A"/>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353528"/>
        </a:fontRef>
        <a:srgbClr val="353528"/>
      </a:tcTxStyle>
      <a:tcStyle>
        <a:tcBdr>
          <a:left>
            <a:ln w="12700" cap="flat">
              <a:noFill/>
              <a:miter lim="400000"/>
            </a:ln>
          </a:left>
          <a:right>
            <a:ln w="12700" cap="flat">
              <a:noFill/>
              <a:miter lim="400000"/>
            </a:ln>
          </a:right>
          <a:top>
            <a:ln w="25400" cap="flat">
              <a:solidFill>
                <a:srgbClr val="3E231A"/>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353528"/>
        </a:fontRef>
        <a:srgbClr val="353528"/>
      </a:tcTxStyle>
      <a:tcStyle>
        <a:tcBdr>
          <a:left>
            <a:ln w="12700" cap="flat">
              <a:noFill/>
              <a:miter lim="400000"/>
            </a:ln>
          </a:left>
          <a:right>
            <a:ln w="12700" cap="flat">
              <a:noFill/>
              <a:miter lim="400000"/>
            </a:ln>
          </a:right>
          <a:top>
            <a:ln w="12700" cap="flat">
              <a:noFill/>
              <a:miter lim="400000"/>
            </a:ln>
          </a:top>
          <a:bottom>
            <a:ln w="12700" cap="flat">
              <a:solidFill>
                <a:srgbClr val="3E231A"/>
              </a:solidFill>
              <a:prstDash val="solid"/>
              <a:miter lim="400000"/>
            </a:ln>
          </a:bottom>
          <a:insideH>
            <a:ln w="12700" cap="flat">
              <a:noFill/>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3" d="100"/>
          <a:sy n="73" d="100"/>
        </p:scale>
        <p:origin x="-821" y="-58"/>
      </p:cViewPr>
      <p:guideLst>
        <p:guide orient="horz" pos="3072"/>
        <p:guide pos="4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22618515"/>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104900" y="1473200"/>
            <a:ext cx="10795000" cy="3556000"/>
          </a:xfrm>
          <a:prstGeom prst="rect">
            <a:avLst/>
          </a:prstGeom>
        </p:spPr>
        <p:txBody>
          <a:bodyPr anchor="b"/>
          <a:lstStyle/>
          <a:p>
            <a:r>
              <a:t>Title Text</a:t>
            </a:r>
          </a:p>
        </p:txBody>
      </p:sp>
      <p:sp>
        <p:nvSpPr>
          <p:cNvPr id="12" name="Shape 12"/>
          <p:cNvSpPr>
            <a:spLocks noGrp="1"/>
          </p:cNvSpPr>
          <p:nvPr>
            <p:ph type="body" sz="quarter" idx="1"/>
          </p:nvPr>
        </p:nvSpPr>
        <p:spPr>
          <a:xfrm>
            <a:off x="1104900" y="5016500"/>
            <a:ext cx="10795000" cy="22352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Shape 93"/>
          <p:cNvSpPr>
            <a:spLocks noGrp="1"/>
          </p:cNvSpPr>
          <p:nvPr>
            <p:ph type="body" sz="quarter" idx="13"/>
          </p:nvPr>
        </p:nvSpPr>
        <p:spPr>
          <a:xfrm>
            <a:off x="1270000" y="6362700"/>
            <a:ext cx="10464800" cy="575056"/>
          </a:xfrm>
          <a:prstGeom prst="rect">
            <a:avLst/>
          </a:prstGeom>
        </p:spPr>
        <p:txBody>
          <a:bodyPr anchor="t">
            <a:spAutoFit/>
          </a:bodyPr>
          <a:lstStyle>
            <a:lvl1pPr marL="0" indent="0" algn="ctr">
              <a:spcBef>
                <a:spcPts val="0"/>
              </a:spcBef>
              <a:buClrTx/>
              <a:buSzTx/>
              <a:buNone/>
              <a:defRPr sz="3000"/>
            </a:lvl1pPr>
          </a:lstStyle>
          <a:p>
            <a:r>
              <a:t>–Johnny Appleseed</a:t>
            </a:r>
          </a:p>
        </p:txBody>
      </p:sp>
      <p:sp>
        <p:nvSpPr>
          <p:cNvPr id="94" name="Shape 94"/>
          <p:cNvSpPr>
            <a:spLocks noGrp="1"/>
          </p:cNvSpPr>
          <p:nvPr>
            <p:ph type="body" sz="quarter" idx="14"/>
          </p:nvPr>
        </p:nvSpPr>
        <p:spPr>
          <a:xfrm>
            <a:off x="1270000" y="4222750"/>
            <a:ext cx="10464800" cy="774700"/>
          </a:xfrm>
          <a:prstGeom prst="rect">
            <a:avLst/>
          </a:prstGeom>
        </p:spPr>
        <p:txBody>
          <a:bodyPr>
            <a:spAutoFit/>
          </a:bodyPr>
          <a:lstStyle>
            <a:lvl1pPr marL="0" indent="0" algn="ctr">
              <a:spcBef>
                <a:spcPts val="2400"/>
              </a:spcBef>
              <a:buClrTx/>
              <a:buSzTx/>
              <a:buNone/>
              <a:defRPr sz="4200"/>
            </a:lvl1pPr>
          </a:lstStyle>
          <a:p>
            <a:r>
              <a:t>“Type a quote here.” </a:t>
            </a:r>
          </a:p>
        </p:txBody>
      </p:sp>
      <p:sp>
        <p:nvSpPr>
          <p:cNvPr id="95" name="Shape 9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13004800" cy="9753600"/>
          </a:xfrm>
          <a:prstGeom prst="rect">
            <a:avLst/>
          </a:prstGeom>
          <a:ln w="25400"/>
        </p:spPr>
        <p:txBody>
          <a:bodyPr lIns="91439" tIns="45719" rIns="91439" bIns="45719"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hape 11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0" name="Shape 20"/>
          <p:cNvSpPr>
            <a:spLocks noGrp="1"/>
          </p:cNvSpPr>
          <p:nvPr>
            <p:ph type="pic" sz="half" idx="13"/>
          </p:nvPr>
        </p:nvSpPr>
        <p:spPr>
          <a:xfrm>
            <a:off x="2857500" y="698500"/>
            <a:ext cx="7302500" cy="5397500"/>
          </a:xfrm>
          <a:prstGeom prst="rect">
            <a:avLst/>
          </a:prstGeom>
          <a:ln w="9525">
            <a:round/>
          </a:ln>
        </p:spPr>
        <p:txBody>
          <a:bodyPr lIns="91439" tIns="45719" rIns="91439" bIns="45719" anchor="t">
            <a:noAutofit/>
          </a:bodyPr>
          <a:lstStyle/>
          <a:p>
            <a:endParaRPr/>
          </a:p>
        </p:txBody>
      </p:sp>
      <p:sp>
        <p:nvSpPr>
          <p:cNvPr id="21" name="Shape 21"/>
          <p:cNvSpPr>
            <a:spLocks noGrp="1"/>
          </p:cNvSpPr>
          <p:nvPr>
            <p:ph type="title"/>
          </p:nvPr>
        </p:nvSpPr>
        <p:spPr>
          <a:xfrm>
            <a:off x="1104900" y="6248400"/>
            <a:ext cx="10795000" cy="1397000"/>
          </a:xfrm>
          <a:prstGeom prst="rect">
            <a:avLst/>
          </a:prstGeom>
        </p:spPr>
        <p:txBody>
          <a:bodyPr/>
          <a:lstStyle/>
          <a:p>
            <a:r>
              <a:t>Title Text</a:t>
            </a:r>
          </a:p>
        </p:txBody>
      </p:sp>
      <p:sp>
        <p:nvSpPr>
          <p:cNvPr id="22" name="Shape 22"/>
          <p:cNvSpPr>
            <a:spLocks noGrp="1"/>
          </p:cNvSpPr>
          <p:nvPr>
            <p:ph type="body" sz="quarter" idx="1"/>
          </p:nvPr>
        </p:nvSpPr>
        <p:spPr>
          <a:xfrm>
            <a:off x="1104900" y="7632700"/>
            <a:ext cx="10795000" cy="13970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a:spLocks noGrp="1"/>
          </p:cNvSpPr>
          <p:nvPr>
            <p:ph type="title"/>
          </p:nvPr>
        </p:nvSpPr>
        <p:spPr>
          <a:xfrm>
            <a:off x="1104900" y="3098800"/>
            <a:ext cx="10795000" cy="3556000"/>
          </a:xfrm>
          <a:prstGeom prst="rect">
            <a:avLst/>
          </a:prstGeom>
        </p:spPr>
        <p:txBody>
          <a:bodyPr/>
          <a:lstStyle>
            <a:lvl1pPr>
              <a:defRPr sz="6000"/>
            </a:lvl1pPr>
          </a:lstStyle>
          <a:p>
            <a:r>
              <a:t>Title Text</a:t>
            </a:r>
          </a:p>
        </p:txBody>
      </p:sp>
      <p:sp>
        <p:nvSpPr>
          <p:cNvPr id="31" name="Shape 3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sz="half" idx="13"/>
          </p:nvPr>
        </p:nvSpPr>
        <p:spPr>
          <a:xfrm>
            <a:off x="6713070" y="1432209"/>
            <a:ext cx="5461001" cy="6985001"/>
          </a:xfrm>
          <a:prstGeom prst="rect">
            <a:avLst/>
          </a:prstGeom>
          <a:ln w="9525">
            <a:round/>
          </a:ln>
        </p:spPr>
        <p:txBody>
          <a:bodyPr lIns="91439" tIns="45719" rIns="91439" bIns="45719" anchor="t">
            <a:noAutofit/>
          </a:bodyPr>
          <a:lstStyle/>
          <a:p>
            <a:endParaRPr/>
          </a:p>
        </p:txBody>
      </p:sp>
      <p:sp>
        <p:nvSpPr>
          <p:cNvPr id="39" name="Shape 39"/>
          <p:cNvSpPr>
            <a:spLocks noGrp="1"/>
          </p:cNvSpPr>
          <p:nvPr>
            <p:ph type="title"/>
          </p:nvPr>
        </p:nvSpPr>
        <p:spPr>
          <a:xfrm>
            <a:off x="635000" y="1473200"/>
            <a:ext cx="5715000" cy="3314700"/>
          </a:xfrm>
          <a:prstGeom prst="rect">
            <a:avLst/>
          </a:prstGeom>
        </p:spPr>
        <p:txBody>
          <a:bodyPr anchor="b"/>
          <a:lstStyle>
            <a:lvl1pPr>
              <a:defRPr sz="6000"/>
            </a:lvl1pPr>
          </a:lstStyle>
          <a:p>
            <a:r>
              <a:t>Title Text</a:t>
            </a:r>
          </a:p>
        </p:txBody>
      </p:sp>
      <p:sp>
        <p:nvSpPr>
          <p:cNvPr id="40" name="Shape 40"/>
          <p:cNvSpPr>
            <a:spLocks noGrp="1"/>
          </p:cNvSpPr>
          <p:nvPr>
            <p:ph type="body" sz="quarter" idx="1"/>
          </p:nvPr>
        </p:nvSpPr>
        <p:spPr>
          <a:xfrm>
            <a:off x="635000" y="4940300"/>
            <a:ext cx="5715000" cy="3606800"/>
          </a:xfrm>
          <a:prstGeom prst="rect">
            <a:avLst/>
          </a:prstGeom>
        </p:spPr>
        <p:txBody>
          <a:bodyPr anchor="t"/>
          <a:lstStyle>
            <a:lvl1pPr marL="0" indent="0" algn="ctr">
              <a:spcBef>
                <a:spcPts val="0"/>
              </a:spcBef>
              <a:buClrTx/>
              <a:buSzTx/>
              <a:buNone/>
              <a:defRPr sz="2600">
                <a:latin typeface="Zapfino"/>
                <a:ea typeface="Zapfino"/>
                <a:cs typeface="Zapfino"/>
                <a:sym typeface="Zapfino"/>
              </a:defRPr>
            </a:lvl1pPr>
            <a:lvl2pPr marL="0" indent="228600" algn="ctr">
              <a:spcBef>
                <a:spcPts val="0"/>
              </a:spcBef>
              <a:buClrTx/>
              <a:buSzTx/>
              <a:buNone/>
              <a:defRPr sz="2600">
                <a:latin typeface="Zapfino"/>
                <a:ea typeface="Zapfino"/>
                <a:cs typeface="Zapfino"/>
                <a:sym typeface="Zapfino"/>
              </a:defRPr>
            </a:lvl2pPr>
            <a:lvl3pPr marL="0" indent="457200" algn="ctr">
              <a:spcBef>
                <a:spcPts val="0"/>
              </a:spcBef>
              <a:buClrTx/>
              <a:buSzTx/>
              <a:buNone/>
              <a:defRPr sz="2600">
                <a:latin typeface="Zapfino"/>
                <a:ea typeface="Zapfino"/>
                <a:cs typeface="Zapfino"/>
                <a:sym typeface="Zapfino"/>
              </a:defRPr>
            </a:lvl3pPr>
            <a:lvl4pPr marL="0" indent="685800" algn="ctr">
              <a:spcBef>
                <a:spcPts val="0"/>
              </a:spcBef>
              <a:buClrTx/>
              <a:buSzTx/>
              <a:buNone/>
              <a:defRPr sz="2600">
                <a:latin typeface="Zapfino"/>
                <a:ea typeface="Zapfino"/>
                <a:cs typeface="Zapfino"/>
                <a:sym typeface="Zapfino"/>
              </a:defRPr>
            </a:lvl4pPr>
            <a:lvl5pPr marL="0" indent="914400" algn="ctr">
              <a:spcBef>
                <a:spcPts val="0"/>
              </a:spcBef>
              <a:buClrTx/>
              <a:buSzTx/>
              <a:buNone/>
              <a:defRPr sz="2600">
                <a:latin typeface="Zapfino"/>
                <a:ea typeface="Zapfino"/>
                <a:cs typeface="Zapfino"/>
                <a:sym typeface="Zapfino"/>
              </a:defRPr>
            </a:lvl5pPr>
          </a:lstStyle>
          <a:p>
            <a:r>
              <a:t>Body Level One</a:t>
            </a:r>
          </a:p>
          <a:p>
            <a:pPr lvl="1"/>
            <a:r>
              <a:t>Body Level Two</a:t>
            </a:r>
          </a:p>
          <a:p>
            <a:pPr lvl="2"/>
            <a:r>
              <a:t>Body Level Three</a:t>
            </a:r>
          </a:p>
          <a:p>
            <a:pPr lvl="3"/>
            <a:r>
              <a:t>Body Level Four</a:t>
            </a:r>
          </a:p>
          <a:p>
            <a:pPr lvl="4"/>
            <a:r>
              <a:t>Body Level Five</a:t>
            </a:r>
          </a:p>
        </p:txBody>
      </p:sp>
      <p:sp>
        <p:nvSpPr>
          <p:cNvPr id="41" name="Shape 4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Shape 48"/>
          <p:cNvSpPr>
            <a:spLocks noGrp="1"/>
          </p:cNvSpPr>
          <p:nvPr>
            <p:ph type="title"/>
          </p:nvPr>
        </p:nvSpPr>
        <p:spPr>
          <a:prstGeom prst="rect">
            <a:avLst/>
          </a:prstGeom>
        </p:spPr>
        <p:txBody>
          <a:bodyPr/>
          <a:lstStyle/>
          <a:p>
            <a:r>
              <a:t>Title Text</a:t>
            </a:r>
          </a:p>
        </p:txBody>
      </p:sp>
      <p:sp>
        <p:nvSpPr>
          <p:cNvPr id="49" name="Shape 4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xfrm>
            <a:off x="1104900" y="3022600"/>
            <a:ext cx="10795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quarter" idx="13"/>
          </p:nvPr>
        </p:nvSpPr>
        <p:spPr>
          <a:xfrm>
            <a:off x="7581900" y="3022600"/>
            <a:ext cx="4318000" cy="5715000"/>
          </a:xfrm>
          <a:prstGeom prst="rect">
            <a:avLst/>
          </a:prstGeom>
          <a:ln w="9525">
            <a:round/>
          </a:ln>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1104900" y="3022600"/>
            <a:ext cx="5397500" cy="5715000"/>
          </a:xfrm>
          <a:prstGeom prst="rect">
            <a:avLst/>
          </a:prstGeom>
        </p:spPr>
        <p:txBody>
          <a:bodyPr/>
          <a:lstStyle>
            <a:lvl1pPr>
              <a:spcBef>
                <a:spcPts val="2800"/>
              </a:spcBef>
              <a:buBlip>
                <a:blip r:embed="rId2"/>
              </a:buBlip>
            </a:lvl1pPr>
            <a:lvl2pPr>
              <a:spcBef>
                <a:spcPts val="2800"/>
              </a:spcBef>
              <a:buBlip>
                <a:blip r:embed="rId2"/>
              </a:buBlip>
            </a:lvl2pPr>
            <a:lvl3pPr>
              <a:spcBef>
                <a:spcPts val="2800"/>
              </a:spcBef>
              <a:buBlip>
                <a:blip r:embed="rId2"/>
              </a:buBlip>
            </a:lvl3pPr>
            <a:lvl4pPr>
              <a:spcBef>
                <a:spcPts val="2800"/>
              </a:spcBef>
              <a:buBlip>
                <a:blip r:embed="rId2"/>
              </a:buBlip>
            </a:lvl4pPr>
            <a:lvl5pPr>
              <a:spcBef>
                <a:spcPts val="2800"/>
              </a:spcBef>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Shape 75"/>
          <p:cNvSpPr>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76" name="Shape 7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Shape 83"/>
          <p:cNvSpPr>
            <a:spLocks noGrp="1"/>
          </p:cNvSpPr>
          <p:nvPr>
            <p:ph type="pic" sz="quarter" idx="13"/>
          </p:nvPr>
        </p:nvSpPr>
        <p:spPr>
          <a:xfrm>
            <a:off x="7835900" y="4974535"/>
            <a:ext cx="4508500" cy="4140201"/>
          </a:xfrm>
          <a:prstGeom prst="rect">
            <a:avLst/>
          </a:prstGeom>
          <a:ln w="9525">
            <a:round/>
          </a:ln>
        </p:spPr>
        <p:txBody>
          <a:bodyPr lIns="91439" tIns="45719" rIns="91439" bIns="45719" anchor="t">
            <a:noAutofit/>
          </a:bodyPr>
          <a:lstStyle/>
          <a:p>
            <a:endParaRPr/>
          </a:p>
        </p:txBody>
      </p:sp>
      <p:sp>
        <p:nvSpPr>
          <p:cNvPr id="84" name="Shape 84"/>
          <p:cNvSpPr>
            <a:spLocks noGrp="1"/>
          </p:cNvSpPr>
          <p:nvPr>
            <p:ph type="pic" sz="quarter" idx="14"/>
          </p:nvPr>
        </p:nvSpPr>
        <p:spPr>
          <a:xfrm>
            <a:off x="7835900" y="626165"/>
            <a:ext cx="4508500" cy="4152901"/>
          </a:xfrm>
          <a:prstGeom prst="rect">
            <a:avLst/>
          </a:prstGeom>
          <a:ln w="9525">
            <a:round/>
          </a:ln>
        </p:spPr>
        <p:txBody>
          <a:bodyPr lIns="91439" tIns="45719" rIns="91439" bIns="45719" anchor="t">
            <a:noAutofit/>
          </a:bodyPr>
          <a:lstStyle/>
          <a:p>
            <a:endParaRPr/>
          </a:p>
        </p:txBody>
      </p:sp>
      <p:sp>
        <p:nvSpPr>
          <p:cNvPr id="85" name="Shape 85"/>
          <p:cNvSpPr>
            <a:spLocks noGrp="1"/>
          </p:cNvSpPr>
          <p:nvPr>
            <p:ph type="pic" idx="15"/>
          </p:nvPr>
        </p:nvSpPr>
        <p:spPr>
          <a:xfrm>
            <a:off x="609600" y="631776"/>
            <a:ext cx="7035800" cy="8496301"/>
          </a:xfrm>
          <a:prstGeom prst="rect">
            <a:avLst/>
          </a:prstGeom>
          <a:ln w="9525">
            <a:round/>
          </a:ln>
        </p:spPr>
        <p:txBody>
          <a:bodyPr lIns="91439" tIns="45719" rIns="91439" bIns="45719" anchor="t">
            <a:noAutofit/>
          </a:bodyPr>
          <a:lstStyle/>
          <a:p>
            <a:endParaRPr/>
          </a:p>
        </p:txBody>
      </p:sp>
      <p:sp>
        <p:nvSpPr>
          <p:cNvPr id="86" name="Shape 8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body" idx="1"/>
          </p:nvPr>
        </p:nvSpPr>
        <p:spPr>
          <a:xfrm>
            <a:off x="1104900" y="939800"/>
            <a:ext cx="10795000" cy="7874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Body Level One</a:t>
            </a:r>
          </a:p>
          <a:p>
            <a:pPr lvl="1"/>
            <a:r>
              <a:t>Body Level Two</a:t>
            </a:r>
          </a:p>
          <a:p>
            <a:pPr lvl="2"/>
            <a:r>
              <a:t>Body Level Three</a:t>
            </a:r>
          </a:p>
          <a:p>
            <a:pPr lvl="3"/>
            <a:r>
              <a:t>Body Level Four</a:t>
            </a:r>
          </a:p>
          <a:p>
            <a:pPr lvl="4"/>
            <a:r>
              <a:t>Body Level Five</a:t>
            </a:r>
          </a:p>
        </p:txBody>
      </p:sp>
      <p:sp>
        <p:nvSpPr>
          <p:cNvPr id="3" name="Shape 3"/>
          <p:cNvSpPr>
            <a:spLocks noGrp="1"/>
          </p:cNvSpPr>
          <p:nvPr>
            <p:ph type="title"/>
          </p:nvPr>
        </p:nvSpPr>
        <p:spPr>
          <a:xfrm>
            <a:off x="1104900" y="571500"/>
            <a:ext cx="10795000" cy="2362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4" name="Shape 4"/>
          <p:cNvSpPr>
            <a:spLocks noGrp="1"/>
          </p:cNvSpPr>
          <p:nvPr>
            <p:ph type="sldNum" sz="quarter" idx="2"/>
          </p:nvPr>
        </p:nvSpPr>
        <p:spPr>
          <a:xfrm>
            <a:off x="6311798" y="9321800"/>
            <a:ext cx="368504" cy="425857"/>
          </a:xfrm>
          <a:prstGeom prst="rect">
            <a:avLst/>
          </a:prstGeom>
          <a:ln w="12700">
            <a:miter lim="400000"/>
          </a:ln>
        </p:spPr>
        <p:txBody>
          <a:bodyPr wrap="none" lIns="50800" tIns="50800" rIns="50800" bIns="50800">
            <a:spAutoFit/>
          </a:bodyPr>
          <a:lstStyle>
            <a:lvl1pPr>
              <a:defRPr sz="1800" b="1">
                <a:solidFill>
                  <a:srgbClr val="51573F"/>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1pPr>
      <a:lvl2pPr marL="0" marR="0" indent="228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2pPr>
      <a:lvl3pPr marL="0" marR="0" indent="457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3pPr>
      <a:lvl4pPr marL="0" marR="0" indent="685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4pPr>
      <a:lvl5pPr marL="0" marR="0" indent="9144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5pPr>
      <a:lvl6pPr marL="0" marR="0" indent="11430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6pPr>
      <a:lvl7pPr marL="0" marR="0" indent="13716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7pPr>
      <a:lvl8pPr marL="0" marR="0" indent="16002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8pPr>
      <a:lvl9pPr marL="0" marR="0" indent="1828800" algn="ctr" defTabSz="584200" rtl="0" latinLnBrk="0">
        <a:lnSpc>
          <a:spcPct val="100000"/>
        </a:lnSpc>
        <a:spcBef>
          <a:spcPts val="0"/>
        </a:spcBef>
        <a:spcAft>
          <a:spcPts val="0"/>
        </a:spcAft>
        <a:buClrTx/>
        <a:buSzTx/>
        <a:buFontTx/>
        <a:buNone/>
        <a:tabLst/>
        <a:defRPr sz="7600" b="0" i="0" u="none" strike="noStrike" cap="none" spc="0" baseline="0">
          <a:ln>
            <a:noFill/>
          </a:ln>
          <a:solidFill>
            <a:srgbClr val="85604A"/>
          </a:solidFill>
          <a:uFillTx/>
          <a:latin typeface="+mn-lt"/>
          <a:ea typeface="+mn-ea"/>
          <a:cs typeface="+mn-cs"/>
          <a:sym typeface="Didot"/>
        </a:defRPr>
      </a:lvl9pPr>
    </p:titleStyle>
    <p:bodyStyle>
      <a:lvl1pPr marL="381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1pPr>
      <a:lvl2pPr marL="762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2pPr>
      <a:lvl3pPr marL="1143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3pPr>
      <a:lvl4pPr marL="1524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4pPr>
      <a:lvl5pPr marL="1905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5pPr>
      <a:lvl6pPr marL="2286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6pPr>
      <a:lvl7pPr marL="2667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7pPr>
      <a:lvl8pPr marL="3048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8pPr>
      <a:lvl9pPr marL="3429000" marR="0" indent="-381000" algn="l" defTabSz="584200" rtl="0" latinLnBrk="0">
        <a:lnSpc>
          <a:spcPct val="100000"/>
        </a:lnSpc>
        <a:spcBef>
          <a:spcPts val="3200"/>
        </a:spcBef>
        <a:spcAft>
          <a:spcPts val="0"/>
        </a:spcAft>
        <a:buClr>
          <a:srgbClr val="9A7865"/>
        </a:buClr>
        <a:buSzPct val="40000"/>
        <a:buFontTx/>
        <a:buBlip>
          <a:blip r:embed="rId15"/>
        </a:buBlip>
        <a:tabLst/>
        <a:defRPr sz="3600" b="0" i="0" u="none" strike="noStrike" cap="none" spc="0" baseline="0">
          <a:ln>
            <a:noFill/>
          </a:ln>
          <a:solidFill>
            <a:srgbClr val="625B48"/>
          </a:solidFill>
          <a:uFillTx/>
          <a:latin typeface="+mn-lt"/>
          <a:ea typeface="+mn-ea"/>
          <a:cs typeface="+mn-cs"/>
          <a:sym typeface="Didot"/>
        </a:defRPr>
      </a:lvl9pPr>
    </p:bodyStyle>
    <p:otherStyle>
      <a:lvl1pPr marL="0" marR="0" indent="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1pPr>
      <a:lvl2pPr marL="0" marR="0" indent="228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2pPr>
      <a:lvl3pPr marL="0" marR="0" indent="457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3pPr>
      <a:lvl4pPr marL="0" marR="0" indent="685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4pPr>
      <a:lvl5pPr marL="0" marR="0" indent="9144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5pPr>
      <a:lvl6pPr marL="0" marR="0" indent="11430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6pPr>
      <a:lvl7pPr marL="0" marR="0" indent="13716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7pPr>
      <a:lvl8pPr marL="0" marR="0" indent="16002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8pPr>
      <a:lvl9pPr marL="0" marR="0" indent="1828800" algn="ctr" defTabSz="584200" latinLnBrk="0">
        <a:lnSpc>
          <a:spcPct val="100000"/>
        </a:lnSpc>
        <a:spcBef>
          <a:spcPts val="0"/>
        </a:spcBef>
        <a:spcAft>
          <a:spcPts val="0"/>
        </a:spcAft>
        <a:buClrTx/>
        <a:buSzTx/>
        <a:buFontTx/>
        <a:buNone/>
        <a:tabLst/>
        <a:defRPr sz="1800" b="1" i="0" u="none" strike="noStrike" cap="none" spc="0" baseline="0">
          <a:ln>
            <a:noFill/>
          </a:ln>
          <a:solidFill>
            <a:schemeClr val="tx1"/>
          </a:solidFill>
          <a:uFillTx/>
          <a:latin typeface="+mn-lt"/>
          <a:ea typeface="+mn-ea"/>
          <a:cs typeface="+mn-cs"/>
          <a:sym typeface="Dido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hyperlink" Target="https://www.conferenceabstracts.com/cfp2/login.asp?EventKey=IEEETGIT"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9.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p:cNvSpPr>
          <p:nvPr>
            <p:ph type="ctrTitle"/>
          </p:nvPr>
        </p:nvSpPr>
        <p:spPr>
          <a:prstGeom prst="rect">
            <a:avLst/>
          </a:prstGeom>
        </p:spPr>
        <p:txBody>
          <a:bodyPr/>
          <a:lstStyle/>
          <a:p>
            <a:pPr lvl="1" indent="214884" defTabSz="549148">
              <a:defRPr sz="7144"/>
            </a:pPr>
            <a:r>
              <a:t>ASQ World Conference on Quality and Improvement</a:t>
            </a:r>
          </a:p>
        </p:txBody>
      </p:sp>
      <p:sp>
        <p:nvSpPr>
          <p:cNvPr id="120" name="Shape 120"/>
          <p:cNvSpPr>
            <a:spLocks noGrp="1"/>
          </p:cNvSpPr>
          <p:nvPr>
            <p:ph type="subTitle" sz="quarter" idx="1"/>
          </p:nvPr>
        </p:nvSpPr>
        <p:spPr>
          <a:xfrm>
            <a:off x="1271438" y="5016500"/>
            <a:ext cx="10628462" cy="1387641"/>
          </a:xfrm>
          <a:prstGeom prst="rect">
            <a:avLst/>
          </a:prstGeom>
        </p:spPr>
        <p:txBody>
          <a:bodyPr/>
          <a:lstStyle/>
          <a:p>
            <a:r>
              <a:t>May 1-3, 2017</a:t>
            </a:r>
          </a:p>
        </p:txBody>
      </p:sp>
      <p:sp>
        <p:nvSpPr>
          <p:cNvPr id="121" name="Shape 121"/>
          <p:cNvSpPr/>
          <p:nvPr/>
        </p:nvSpPr>
        <p:spPr>
          <a:xfrm>
            <a:off x="3651884" y="6885151"/>
            <a:ext cx="6056631" cy="88645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5000"/>
            </a:lvl1pPr>
          </a:lstStyle>
          <a:p>
            <a:r>
              <a:t>Grow Your Influence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Placeholder 167"/>
          <p:cNvPicPr>
            <a:picLocks noGrp="1"/>
          </p:cNvPicPr>
          <p:nvPr>
            <p:ph type="pic" idx="13"/>
          </p:nvPr>
        </p:nvPicPr>
        <p:blipFill>
          <a:blip r:embed="rId2">
            <a:extLst/>
          </a:blip>
          <a:stretch>
            <a:fillRect/>
          </a:stretch>
        </p:blipFill>
        <p:spPr>
          <a:xfrm>
            <a:off x="1988462" y="2018032"/>
            <a:ext cx="9792600" cy="6929389"/>
          </a:xfrm>
          <a:prstGeom prst="rect">
            <a:avLst/>
          </a:prstGeom>
        </p:spPr>
      </p:pic>
      <p:sp>
        <p:nvSpPr>
          <p:cNvPr id="169" name="Shape 169"/>
          <p:cNvSpPr>
            <a:spLocks noGrp="1"/>
          </p:cNvSpPr>
          <p:nvPr>
            <p:ph type="title"/>
          </p:nvPr>
        </p:nvSpPr>
        <p:spPr>
          <a:xfrm>
            <a:off x="1308100" y="571500"/>
            <a:ext cx="10454813" cy="1332354"/>
          </a:xfrm>
          <a:prstGeom prst="rect">
            <a:avLst/>
          </a:prstGeom>
        </p:spPr>
        <p:txBody>
          <a:bodyPr/>
          <a:lstStyle/>
          <a:p>
            <a:pPr lvl="1" indent="128015" defTabSz="327152">
              <a:defRPr sz="4256"/>
            </a:pPr>
            <a:r>
              <a:t>Networking at the NASCAR Hall of Fame</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Placeholder 170"/>
          <p:cNvPicPr>
            <a:picLocks noGrp="1"/>
          </p:cNvPicPr>
          <p:nvPr>
            <p:ph type="pic" idx="14"/>
          </p:nvPr>
        </p:nvPicPr>
        <p:blipFill>
          <a:blip r:embed="rId2">
            <a:extLst/>
          </a:blip>
          <a:stretch>
            <a:fillRect/>
          </a:stretch>
        </p:blipFill>
        <p:spPr>
          <a:xfrm>
            <a:off x="7848600" y="651565"/>
            <a:ext cx="4483100" cy="4102101"/>
          </a:xfrm>
          <a:prstGeom prst="rect">
            <a:avLst/>
          </a:prstGeom>
        </p:spPr>
      </p:pic>
      <p:pic>
        <p:nvPicPr>
          <p:cNvPr id="172" name="Picture Placeholder 171"/>
          <p:cNvPicPr>
            <a:picLocks noGrp="1"/>
          </p:cNvPicPr>
          <p:nvPr>
            <p:ph type="pic" idx="15"/>
          </p:nvPr>
        </p:nvPicPr>
        <p:blipFill>
          <a:blip r:embed="rId3">
            <a:extLst/>
          </a:blip>
          <a:stretch>
            <a:fillRect/>
          </a:stretch>
        </p:blipFill>
        <p:spPr>
          <a:xfrm>
            <a:off x="849617" y="545120"/>
            <a:ext cx="6555766" cy="3770992"/>
          </a:xfrm>
          <a:prstGeom prst="rect">
            <a:avLst/>
          </a:prstGeom>
        </p:spPr>
      </p:pic>
      <p:pic>
        <p:nvPicPr>
          <p:cNvPr id="173" name="Picture 172"/>
          <p:cNvPicPr>
            <a:picLocks/>
          </p:cNvPicPr>
          <p:nvPr/>
        </p:nvPicPr>
        <p:blipFill>
          <a:blip r:embed="rId4">
            <a:extLst/>
          </a:blip>
          <a:stretch>
            <a:fillRect/>
          </a:stretch>
        </p:blipFill>
        <p:spPr>
          <a:xfrm>
            <a:off x="2076256" y="4600088"/>
            <a:ext cx="3165770" cy="4086448"/>
          </a:xfrm>
          <a:prstGeom prst="rect">
            <a:avLst/>
          </a:prstGeom>
        </p:spPr>
      </p:pic>
      <p:pic>
        <p:nvPicPr>
          <p:cNvPr id="174" name="Picture 173"/>
          <p:cNvPicPr>
            <a:picLocks/>
          </p:cNvPicPr>
          <p:nvPr/>
        </p:nvPicPr>
        <p:blipFill>
          <a:blip r:embed="rId5">
            <a:extLst/>
          </a:blip>
          <a:stretch>
            <a:fillRect/>
          </a:stretch>
        </p:blipFill>
        <p:spPr>
          <a:xfrm>
            <a:off x="6377725" y="3118675"/>
            <a:ext cx="4563664" cy="6067952"/>
          </a:xfrm>
          <a:prstGeom prst="rect">
            <a:avLst/>
          </a:prstGeom>
        </p:spPr>
      </p:pic>
      <p:sp>
        <p:nvSpPr>
          <p:cNvPr id="175" name="Shape 175"/>
          <p:cNvSpPr/>
          <p:nvPr/>
        </p:nvSpPr>
        <p:spPr>
          <a:xfrm>
            <a:off x="2566204" y="8570045"/>
            <a:ext cx="2185874" cy="475590"/>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2300"/>
            </a:lvl1pPr>
          </a:lstStyle>
          <a:p>
            <a:r>
              <a:t>Barb and Cyndi</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Placeholder 176"/>
          <p:cNvPicPr>
            <a:picLocks noGrp="1"/>
          </p:cNvPicPr>
          <p:nvPr>
            <p:ph type="pic" idx="13"/>
          </p:nvPr>
        </p:nvPicPr>
        <p:blipFill>
          <a:blip r:embed="rId2">
            <a:extLst/>
          </a:blip>
          <a:stretch>
            <a:fillRect/>
          </a:stretch>
        </p:blipFill>
        <p:spPr>
          <a:xfrm>
            <a:off x="4450349" y="3484267"/>
            <a:ext cx="8152779" cy="5788958"/>
          </a:xfrm>
          <a:prstGeom prst="rect">
            <a:avLst/>
          </a:prstGeom>
        </p:spPr>
      </p:pic>
      <p:sp>
        <p:nvSpPr>
          <p:cNvPr id="178" name="Shape 178"/>
          <p:cNvSpPr>
            <a:spLocks noGrp="1"/>
          </p:cNvSpPr>
          <p:nvPr>
            <p:ph type="title"/>
          </p:nvPr>
        </p:nvSpPr>
        <p:spPr>
          <a:xfrm>
            <a:off x="4837481" y="763542"/>
            <a:ext cx="5150618" cy="1538970"/>
          </a:xfrm>
          <a:prstGeom prst="rect">
            <a:avLst/>
          </a:prstGeom>
        </p:spPr>
        <p:txBody>
          <a:bodyPr/>
          <a:lstStyle/>
          <a:p>
            <a:pPr defTabSz="327152">
              <a:defRPr sz="4480"/>
            </a:pPr>
            <a:r>
              <a:t>NASCAR</a:t>
            </a:r>
          </a:p>
          <a:p>
            <a:pPr defTabSz="327152">
              <a:defRPr sz="4480"/>
            </a:pPr>
            <a:r>
              <a:t>Hall of Fame</a:t>
            </a:r>
          </a:p>
        </p:txBody>
      </p:sp>
      <p:pic>
        <p:nvPicPr>
          <p:cNvPr id="179" name="Picture 178"/>
          <p:cNvPicPr>
            <a:picLocks/>
          </p:cNvPicPr>
          <p:nvPr/>
        </p:nvPicPr>
        <p:blipFill>
          <a:blip r:embed="rId3">
            <a:extLst/>
          </a:blip>
          <a:stretch>
            <a:fillRect/>
          </a:stretch>
        </p:blipFill>
        <p:spPr>
          <a:xfrm>
            <a:off x="275748" y="1373529"/>
            <a:ext cx="4964485" cy="3691614"/>
          </a:xfrm>
          <a:prstGeom prst="rect">
            <a:avLst/>
          </a:prstGeom>
        </p:spPr>
      </p:pic>
      <p:pic>
        <p:nvPicPr>
          <p:cNvPr id="180" name="Picture 179"/>
          <p:cNvPicPr>
            <a:picLocks/>
          </p:cNvPicPr>
          <p:nvPr/>
        </p:nvPicPr>
        <p:blipFill>
          <a:blip r:embed="rId4">
            <a:extLst/>
          </a:blip>
          <a:stretch>
            <a:fillRect/>
          </a:stretch>
        </p:blipFill>
        <p:spPr>
          <a:xfrm>
            <a:off x="659579" y="4108246"/>
            <a:ext cx="5150617" cy="3543708"/>
          </a:xfrm>
          <a:prstGeom prst="rect">
            <a:avLst/>
          </a:prstGeom>
        </p:spPr>
      </p:pic>
      <p:pic>
        <p:nvPicPr>
          <p:cNvPr id="181" name="Picture 180"/>
          <p:cNvPicPr>
            <a:picLocks/>
          </p:cNvPicPr>
          <p:nvPr/>
        </p:nvPicPr>
        <p:blipFill>
          <a:blip r:embed="rId5">
            <a:extLst/>
          </a:blip>
          <a:stretch>
            <a:fillRect/>
          </a:stretch>
        </p:blipFill>
        <p:spPr>
          <a:xfrm>
            <a:off x="9897950" y="360263"/>
            <a:ext cx="2570675" cy="3410633"/>
          </a:xfrm>
          <a:prstGeom prst="rect">
            <a:avLst/>
          </a:prstGeom>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479" r="5479"/>
          <a:stretch>
            <a:fillRect/>
          </a:stretch>
        </p:blipFill>
        <p:spPr>
          <a:xfrm>
            <a:off x="5588000" y="2286000"/>
            <a:ext cx="6781800" cy="5715000"/>
          </a:xfrm>
        </p:spPr>
      </p:pic>
      <p:sp>
        <p:nvSpPr>
          <p:cNvPr id="3" name="Title 2"/>
          <p:cNvSpPr>
            <a:spLocks noGrp="1"/>
          </p:cNvSpPr>
          <p:nvPr>
            <p:ph type="title"/>
          </p:nvPr>
        </p:nvSpPr>
        <p:spPr>
          <a:xfrm>
            <a:off x="1104900" y="571500"/>
            <a:ext cx="10795000" cy="1257300"/>
          </a:xfrm>
        </p:spPr>
        <p:txBody>
          <a:bodyPr>
            <a:normAutofit fontScale="90000"/>
          </a:bodyPr>
          <a:lstStyle/>
          <a:p>
            <a:r>
              <a:rPr lang="en-US" dirty="0" smtClean="0"/>
              <a:t>After 5 Sessions</a:t>
            </a:r>
            <a:endParaRPr lang="en-US" dirty="0"/>
          </a:p>
        </p:txBody>
      </p:sp>
      <p:sp>
        <p:nvSpPr>
          <p:cNvPr id="4" name="Text Placeholder 3"/>
          <p:cNvSpPr>
            <a:spLocks noGrp="1"/>
          </p:cNvSpPr>
          <p:nvPr>
            <p:ph type="body" sz="half" idx="1"/>
          </p:nvPr>
        </p:nvSpPr>
        <p:spPr>
          <a:xfrm>
            <a:off x="406400" y="2209800"/>
            <a:ext cx="5181600" cy="6832600"/>
          </a:xfrm>
        </p:spPr>
        <p:txBody>
          <a:bodyPr>
            <a:normAutofit/>
          </a:bodyPr>
          <a:lstStyle/>
          <a:p>
            <a:r>
              <a:rPr lang="en-US" sz="2200" dirty="0" smtClean="0"/>
              <a:t>Every year the conference offers After 5 Sessions for those die-hards who want to keep learning and do something fun even after all the great sessions and workshops are done.  </a:t>
            </a:r>
          </a:p>
          <a:p>
            <a:pPr marL="0" indent="0">
              <a:buNone/>
            </a:pPr>
            <a:r>
              <a:rPr lang="en-US" dirty="0" smtClean="0"/>
              <a:t>This year they had:</a:t>
            </a:r>
          </a:p>
          <a:p>
            <a:pPr marL="742950" indent="-457200">
              <a:spcBef>
                <a:spcPts val="600"/>
              </a:spcBef>
              <a:buSzPct val="90000"/>
              <a:buFont typeface="+mj-lt"/>
              <a:buAutoNum type="arabicPeriod"/>
            </a:pPr>
            <a:r>
              <a:rPr lang="en-US" sz="2100" dirty="0" smtClean="0"/>
              <a:t>Juggling for Creativity and Teamwork – Cyndi attended</a:t>
            </a:r>
          </a:p>
          <a:p>
            <a:pPr marL="742950" indent="-457200">
              <a:spcBef>
                <a:spcPts val="600"/>
              </a:spcBef>
              <a:buSzPct val="90000"/>
              <a:buFont typeface="+mj-lt"/>
              <a:buAutoNum type="arabicPeriod"/>
            </a:pPr>
            <a:r>
              <a:rPr lang="en-US" sz="2100" dirty="0" smtClean="0"/>
              <a:t>Fun Tools to Enhance Problem-Solving Thinking</a:t>
            </a:r>
          </a:p>
          <a:p>
            <a:pPr marL="742950" indent="-457200">
              <a:spcBef>
                <a:spcPts val="600"/>
              </a:spcBef>
              <a:buSzPct val="90000"/>
              <a:buFont typeface="+mj-lt"/>
              <a:buAutoNum type="arabicPeriod"/>
            </a:pPr>
            <a:r>
              <a:rPr lang="en-US" sz="2100" dirty="0" smtClean="0"/>
              <a:t>Well-Being: Your Unique Journey to Success</a:t>
            </a:r>
          </a:p>
          <a:p>
            <a:pPr marL="742950" indent="-457200">
              <a:spcBef>
                <a:spcPts val="600"/>
              </a:spcBef>
              <a:buSzPct val="90000"/>
              <a:buFont typeface="+mj-lt"/>
              <a:buAutoNum type="arabicPeriod"/>
            </a:pPr>
            <a:r>
              <a:rPr lang="en-US" sz="2100" dirty="0" smtClean="0"/>
              <a:t>Living Responsibility: Incorporating SR into Daily Life</a:t>
            </a:r>
          </a:p>
          <a:p>
            <a:pPr marL="742950" indent="-457200">
              <a:spcBef>
                <a:spcPts val="600"/>
              </a:spcBef>
              <a:buSzPct val="90000"/>
              <a:buFont typeface="+mj-lt"/>
              <a:buAutoNum type="arabicPeriod"/>
            </a:pPr>
            <a:r>
              <a:rPr lang="en-US" sz="2100" dirty="0" smtClean="0"/>
              <a:t>Unleashing Creativity – Barb attended</a:t>
            </a:r>
          </a:p>
          <a:p>
            <a:pPr marL="742950" indent="-742950">
              <a:buFont typeface="+mj-lt"/>
              <a:buAutoNum type="arabicPeriod"/>
            </a:pPr>
            <a:endParaRPr lang="en-US" dirty="0"/>
          </a:p>
        </p:txBody>
      </p:sp>
      <p:sp>
        <p:nvSpPr>
          <p:cNvPr id="6" name="Right Arrow 5"/>
          <p:cNvSpPr/>
          <p:nvPr/>
        </p:nvSpPr>
        <p:spPr>
          <a:xfrm>
            <a:off x="4750955" y="5135881"/>
            <a:ext cx="685800" cy="274319"/>
          </a:xfrm>
          <a:prstGeom prst="right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625B48"/>
              </a:solidFill>
              <a:effectLst/>
              <a:uFillTx/>
              <a:latin typeface="+mn-lt"/>
              <a:ea typeface="+mn-ea"/>
              <a:cs typeface="+mn-cs"/>
              <a:sym typeface="Didot"/>
            </a:endParaRPr>
          </a:p>
        </p:txBody>
      </p:sp>
    </p:spTree>
    <p:extLst>
      <p:ext uri="{BB962C8B-B14F-4D97-AF65-F5344CB8AC3E}">
        <p14:creationId xmlns:p14="http://schemas.microsoft.com/office/powerpoint/2010/main" val="1096083234"/>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Shape 183"/>
          <p:cNvSpPr>
            <a:spLocks noGrp="1"/>
          </p:cNvSpPr>
          <p:nvPr>
            <p:ph type="title"/>
          </p:nvPr>
        </p:nvSpPr>
        <p:spPr>
          <a:prstGeom prst="rect">
            <a:avLst/>
          </a:prstGeom>
        </p:spPr>
        <p:txBody>
          <a:bodyPr/>
          <a:lstStyle/>
          <a:p>
            <a:pPr defTabSz="479044">
              <a:defRPr sz="6232"/>
            </a:pPr>
            <a:r>
              <a:t>Next Year’s Conference</a:t>
            </a:r>
          </a:p>
          <a:p>
            <a:pPr defTabSz="479044">
              <a:defRPr sz="6232"/>
            </a:pPr>
            <a:r>
              <a:t>will be in Seattle, Washington</a:t>
            </a:r>
          </a:p>
        </p:txBody>
      </p:sp>
      <p:sp>
        <p:nvSpPr>
          <p:cNvPr id="184" name="Shape 184"/>
          <p:cNvSpPr>
            <a:spLocks noGrp="1"/>
          </p:cNvSpPr>
          <p:nvPr>
            <p:ph type="body" idx="1"/>
          </p:nvPr>
        </p:nvSpPr>
        <p:spPr>
          <a:prstGeom prst="rect">
            <a:avLst/>
          </a:prstGeom>
        </p:spPr>
        <p:txBody>
          <a:bodyPr anchor="t"/>
          <a:lstStyle/>
          <a:p>
            <a:pPr marL="0" indent="0" algn="ctr" defTabSz="368045">
              <a:spcBef>
                <a:spcPts val="2000"/>
              </a:spcBef>
              <a:buClrTx/>
              <a:buSzTx/>
              <a:buNone/>
              <a:defRPr sz="2646" b="1"/>
            </a:pPr>
            <a:r>
              <a:t>April 30 - May 2, 2018</a:t>
            </a:r>
          </a:p>
          <a:p>
            <a:pPr marL="0" indent="0" defTabSz="368045">
              <a:spcBef>
                <a:spcPts val="2000"/>
              </a:spcBef>
              <a:buClrTx/>
              <a:buSzTx/>
              <a:buNone/>
              <a:defRPr sz="2268"/>
            </a:pPr>
            <a:r>
              <a:t>If you would like to earn a ticket to the conference, the call for conference reviewers and moderators has already been put out.  Go to the ASQ site and then go to the 2017 WCQI site.  On the bottom right there is a button “2018 Call for Reviewers” (closes 11:59 PM EST on Friday, July 7, 2017)</a:t>
            </a:r>
          </a:p>
          <a:p>
            <a:pPr marL="0" indent="0" defTabSz="368045">
              <a:spcBef>
                <a:spcPts val="2000"/>
              </a:spcBef>
              <a:buClrTx/>
              <a:buSzTx/>
              <a:buNone/>
              <a:defRPr sz="2394"/>
            </a:pPr>
            <a:r>
              <a:rPr u="sng">
                <a:hlinkClick r:id="rId2"/>
              </a:rPr>
              <a:t>https://www.conferenceabstracts.com/cfp2/login.asp?EventKey=IEEETGIT</a:t>
            </a:r>
          </a:p>
          <a:p>
            <a:pPr marL="0" indent="0" defTabSz="368045">
              <a:spcBef>
                <a:spcPts val="2000"/>
              </a:spcBef>
              <a:buClrTx/>
              <a:buSzTx/>
              <a:buNone/>
              <a:defRPr sz="2268"/>
            </a:pPr>
            <a:r>
              <a:t>Just request an access code, fill out your profile information, then fill out your application with your ASQ member information, the divisions and forums and areas of expertise that you possess.  </a:t>
            </a:r>
          </a:p>
          <a:p>
            <a:pPr marL="0" indent="0" defTabSz="368045">
              <a:spcBef>
                <a:spcPts val="2000"/>
              </a:spcBef>
              <a:buClrTx/>
              <a:buSzTx/>
              <a:buNone/>
              <a:defRPr sz="2268"/>
            </a:pPr>
            <a:r>
              <a:t>Be patient, because you will probably not hear anything from the technical committee until August.  Reviews are assigned then and have to be completed by September 15, 2017. </a:t>
            </a:r>
          </a:p>
        </p:txBody>
      </p:sp>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 name="Picture Placeholder 122"/>
          <p:cNvPicPr>
            <a:picLocks noGrp="1"/>
          </p:cNvPicPr>
          <p:nvPr>
            <p:ph type="pic" idx="13"/>
          </p:nvPr>
        </p:nvPicPr>
        <p:blipFill>
          <a:blip r:embed="rId2">
            <a:extLst/>
          </a:blip>
          <a:stretch>
            <a:fillRect/>
          </a:stretch>
        </p:blipFill>
        <p:spPr>
          <a:xfrm>
            <a:off x="9348070" y="2804440"/>
            <a:ext cx="3144548" cy="4144719"/>
          </a:xfrm>
          <a:prstGeom prst="rect">
            <a:avLst/>
          </a:prstGeom>
        </p:spPr>
      </p:pic>
      <p:sp>
        <p:nvSpPr>
          <p:cNvPr id="124" name="Shape 124"/>
          <p:cNvSpPr>
            <a:spLocks noGrp="1"/>
          </p:cNvSpPr>
          <p:nvPr>
            <p:ph type="title"/>
          </p:nvPr>
        </p:nvSpPr>
        <p:spPr>
          <a:prstGeom prst="rect">
            <a:avLst/>
          </a:prstGeom>
        </p:spPr>
        <p:txBody>
          <a:bodyPr/>
          <a:lstStyle>
            <a:lvl1pPr defTabSz="537463">
              <a:defRPr sz="6992"/>
            </a:lvl1pPr>
          </a:lstStyle>
          <a:p>
            <a:r>
              <a:t>Welcome to Charlotte, North Carolina!</a:t>
            </a:r>
          </a:p>
        </p:txBody>
      </p:sp>
      <p:sp>
        <p:nvSpPr>
          <p:cNvPr id="125" name="Shape 125"/>
          <p:cNvSpPr>
            <a:spLocks noGrp="1"/>
          </p:cNvSpPr>
          <p:nvPr>
            <p:ph type="body" sz="half" idx="1"/>
          </p:nvPr>
        </p:nvSpPr>
        <p:spPr>
          <a:prstGeom prst="rect">
            <a:avLst/>
          </a:prstGeom>
        </p:spPr>
        <p:txBody>
          <a:bodyPr/>
          <a:lstStyle/>
          <a:p>
            <a:pPr>
              <a:buBlip>
                <a:blip r:embed="rId3"/>
              </a:buBlip>
            </a:pPr>
            <a:endParaRPr/>
          </a:p>
        </p:txBody>
      </p:sp>
      <p:pic>
        <p:nvPicPr>
          <p:cNvPr id="126" name="Picture 125"/>
          <p:cNvPicPr>
            <a:picLocks/>
          </p:cNvPicPr>
          <p:nvPr/>
        </p:nvPicPr>
        <p:blipFill>
          <a:blip r:embed="rId4">
            <a:extLst/>
          </a:blip>
          <a:stretch>
            <a:fillRect/>
          </a:stretch>
        </p:blipFill>
        <p:spPr>
          <a:xfrm>
            <a:off x="484894" y="2865472"/>
            <a:ext cx="3997854" cy="5313538"/>
          </a:xfrm>
          <a:prstGeom prst="rect">
            <a:avLst/>
          </a:prstGeom>
        </p:spPr>
      </p:pic>
      <p:pic>
        <p:nvPicPr>
          <p:cNvPr id="127" name="Picture 126"/>
          <p:cNvPicPr>
            <a:picLocks/>
          </p:cNvPicPr>
          <p:nvPr/>
        </p:nvPicPr>
        <p:blipFill>
          <a:blip r:embed="rId5">
            <a:extLst/>
          </a:blip>
          <a:stretch>
            <a:fillRect/>
          </a:stretch>
        </p:blipFill>
        <p:spPr>
          <a:xfrm>
            <a:off x="4366975" y="5100222"/>
            <a:ext cx="5232395" cy="3892547"/>
          </a:xfrm>
          <a:prstGeom prst="rect">
            <a:avLst/>
          </a:prstGeom>
        </p:spPr>
      </p:pic>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Placeholder 128"/>
          <p:cNvPicPr>
            <a:picLocks noGrp="1"/>
          </p:cNvPicPr>
          <p:nvPr>
            <p:ph type="pic" idx="13"/>
          </p:nvPr>
        </p:nvPicPr>
        <p:blipFill>
          <a:blip r:embed="rId2">
            <a:extLst/>
          </a:blip>
          <a:stretch>
            <a:fillRect/>
          </a:stretch>
        </p:blipFill>
        <p:spPr>
          <a:xfrm>
            <a:off x="7848600" y="4999935"/>
            <a:ext cx="4483100" cy="4089401"/>
          </a:xfrm>
          <a:prstGeom prst="rect">
            <a:avLst/>
          </a:prstGeom>
        </p:spPr>
      </p:pic>
      <p:pic>
        <p:nvPicPr>
          <p:cNvPr id="130" name="Picture Placeholder 129"/>
          <p:cNvPicPr>
            <a:picLocks noGrp="1"/>
          </p:cNvPicPr>
          <p:nvPr>
            <p:ph type="pic" idx="14"/>
          </p:nvPr>
        </p:nvPicPr>
        <p:blipFill>
          <a:blip r:embed="rId3">
            <a:extLst/>
          </a:blip>
          <a:stretch>
            <a:fillRect/>
          </a:stretch>
        </p:blipFill>
        <p:spPr>
          <a:xfrm>
            <a:off x="7848600" y="651565"/>
            <a:ext cx="4483100" cy="4102101"/>
          </a:xfrm>
          <a:prstGeom prst="rect">
            <a:avLst/>
          </a:prstGeom>
        </p:spPr>
      </p:pic>
      <p:pic>
        <p:nvPicPr>
          <p:cNvPr id="131" name="Picture Placeholder 130"/>
          <p:cNvPicPr>
            <a:picLocks noGrp="1"/>
          </p:cNvPicPr>
          <p:nvPr>
            <p:ph type="pic" idx="15"/>
          </p:nvPr>
        </p:nvPicPr>
        <p:blipFill>
          <a:blip r:embed="rId4">
            <a:extLst/>
          </a:blip>
          <a:stretch>
            <a:fillRect/>
          </a:stretch>
        </p:blipFill>
        <p:spPr>
          <a:xfrm>
            <a:off x="714242" y="673432"/>
            <a:ext cx="6826516" cy="8223446"/>
          </a:xfrm>
          <a:prstGeom prst="rect">
            <a:avLst/>
          </a:prstGeom>
        </p:spPr>
      </p:pic>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 name="Picture Placeholder 132"/>
          <p:cNvPicPr>
            <a:picLocks noGrp="1"/>
          </p:cNvPicPr>
          <p:nvPr>
            <p:ph type="pic" idx="13"/>
          </p:nvPr>
        </p:nvPicPr>
        <p:blipFill>
          <a:blip r:embed="rId2">
            <a:extLst/>
          </a:blip>
          <a:stretch>
            <a:fillRect/>
          </a:stretch>
        </p:blipFill>
        <p:spPr>
          <a:xfrm>
            <a:off x="7848599" y="4999935"/>
            <a:ext cx="4483101" cy="4089401"/>
          </a:xfrm>
          <a:prstGeom prst="rect">
            <a:avLst/>
          </a:prstGeom>
        </p:spPr>
      </p:pic>
      <p:pic>
        <p:nvPicPr>
          <p:cNvPr id="134" name="Picture Placeholder 133"/>
          <p:cNvPicPr>
            <a:picLocks noGrp="1"/>
          </p:cNvPicPr>
          <p:nvPr>
            <p:ph type="pic" idx="14"/>
          </p:nvPr>
        </p:nvPicPr>
        <p:blipFill>
          <a:blip r:embed="rId3">
            <a:extLst/>
          </a:blip>
          <a:stretch>
            <a:fillRect/>
          </a:stretch>
        </p:blipFill>
        <p:spPr>
          <a:xfrm>
            <a:off x="7848600" y="651565"/>
            <a:ext cx="4483100" cy="4102101"/>
          </a:xfrm>
          <a:prstGeom prst="rect">
            <a:avLst/>
          </a:prstGeom>
        </p:spPr>
      </p:pic>
      <p:pic>
        <p:nvPicPr>
          <p:cNvPr id="135" name="Picture Placeholder 134"/>
          <p:cNvPicPr>
            <a:picLocks noGrp="1"/>
          </p:cNvPicPr>
          <p:nvPr>
            <p:ph type="pic" idx="15"/>
          </p:nvPr>
        </p:nvPicPr>
        <p:blipFill>
          <a:blip r:embed="rId4">
            <a:extLst/>
          </a:blip>
          <a:stretch>
            <a:fillRect/>
          </a:stretch>
        </p:blipFill>
        <p:spPr>
          <a:xfrm>
            <a:off x="622300" y="657176"/>
            <a:ext cx="7010400" cy="8445501"/>
          </a:xfrm>
          <a:prstGeom prst="rect">
            <a:avLst/>
          </a:prstGeom>
        </p:spPr>
      </p:pic>
      <p:sp>
        <p:nvSpPr>
          <p:cNvPr id="136" name="Shape 136"/>
          <p:cNvSpPr/>
          <p:nvPr/>
        </p:nvSpPr>
        <p:spPr>
          <a:xfrm>
            <a:off x="5969865" y="4508246"/>
            <a:ext cx="1060705" cy="737108"/>
          </a:xfrm>
          <a:prstGeom prst="rect">
            <a:avLst/>
          </a:prstGeom>
          <a:ln w="12700">
            <a:miter lim="400000"/>
          </a:ln>
        </p:spPr>
        <p:txBody>
          <a:bodyPr wrap="none" lIns="50800" tIns="50800" rIns="50800" bIns="50800">
            <a:spAutoFit/>
          </a:bodyPr>
          <a:lstStyle/>
          <a:p>
            <a:endParaRPr/>
          </a:p>
        </p:txBody>
      </p:sp>
      <p:sp>
        <p:nvSpPr>
          <p:cNvPr id="137" name="Shape 137"/>
          <p:cNvSpPr/>
          <p:nvPr/>
        </p:nvSpPr>
        <p:spPr>
          <a:xfrm>
            <a:off x="3688587" y="26834"/>
            <a:ext cx="5627625" cy="73710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r>
              <a:t>Fun In the Photo Booth</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Picture Placeholder 138"/>
          <p:cNvPicPr>
            <a:picLocks noGrp="1"/>
          </p:cNvPicPr>
          <p:nvPr>
            <p:ph type="pic" idx="13"/>
          </p:nvPr>
        </p:nvPicPr>
        <p:blipFill>
          <a:blip r:embed="rId2">
            <a:extLst/>
          </a:blip>
          <a:stretch>
            <a:fillRect/>
          </a:stretch>
        </p:blipFill>
        <p:spPr>
          <a:xfrm>
            <a:off x="6557835" y="2355044"/>
            <a:ext cx="5819586" cy="5996747"/>
          </a:xfrm>
          <a:prstGeom prst="rect">
            <a:avLst/>
          </a:prstGeom>
        </p:spPr>
      </p:pic>
      <p:sp>
        <p:nvSpPr>
          <p:cNvPr id="140" name="Shape 140"/>
          <p:cNvSpPr>
            <a:spLocks noGrp="1"/>
          </p:cNvSpPr>
          <p:nvPr>
            <p:ph type="title"/>
          </p:nvPr>
        </p:nvSpPr>
        <p:spPr>
          <a:prstGeom prst="rect">
            <a:avLst/>
          </a:prstGeom>
        </p:spPr>
        <p:txBody>
          <a:bodyPr>
            <a:normAutofit fontScale="90000"/>
          </a:bodyPr>
          <a:lstStyle>
            <a:lvl1pPr defTabSz="578358">
              <a:defRPr sz="7524"/>
            </a:lvl1pPr>
          </a:lstStyle>
          <a:p>
            <a:r>
              <a:t>Team Excellence Awards</a:t>
            </a:r>
          </a:p>
        </p:txBody>
      </p:sp>
      <p:sp>
        <p:nvSpPr>
          <p:cNvPr id="141" name="Shape 141"/>
          <p:cNvSpPr>
            <a:spLocks noGrp="1"/>
          </p:cNvSpPr>
          <p:nvPr>
            <p:ph type="body" sz="half" idx="1"/>
          </p:nvPr>
        </p:nvSpPr>
        <p:spPr>
          <a:xfrm>
            <a:off x="921610" y="2328719"/>
            <a:ext cx="5397501" cy="5715001"/>
          </a:xfrm>
          <a:prstGeom prst="rect">
            <a:avLst/>
          </a:prstGeom>
        </p:spPr>
        <p:txBody>
          <a:bodyPr/>
          <a:lstStyle>
            <a:lvl1pPr marL="285750" indent="-285750" defTabSz="438150">
              <a:spcBef>
                <a:spcPts val="2100"/>
              </a:spcBef>
              <a:buBlip>
                <a:blip r:embed="rId3"/>
              </a:buBlip>
              <a:defRPr sz="2700"/>
            </a:lvl1pPr>
          </a:lstStyle>
          <a:p>
            <a:r>
              <a:t>All through the first days at the conference the teams from all over the world were making their final presentations.   We ate lunch with two of the women on the Molinos team and they actually won 3rd place with their poster.  They were super excited.  They came to the conference from Argentina and for some, it was their first time in the U.S.  Their poster is #3 on the next slide.</a:t>
            </a: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Picture Placeholder 142"/>
          <p:cNvPicPr>
            <a:picLocks noGrp="1"/>
          </p:cNvPicPr>
          <p:nvPr>
            <p:ph type="pic" idx="13"/>
          </p:nvPr>
        </p:nvPicPr>
        <p:blipFill>
          <a:blip r:embed="rId2">
            <a:extLst/>
          </a:blip>
          <a:stretch>
            <a:fillRect/>
          </a:stretch>
        </p:blipFill>
        <p:spPr>
          <a:xfrm>
            <a:off x="7493000" y="4572000"/>
            <a:ext cx="5013632" cy="4677977"/>
          </a:xfrm>
          <a:prstGeom prst="rect">
            <a:avLst/>
          </a:prstGeom>
        </p:spPr>
      </p:pic>
      <p:pic>
        <p:nvPicPr>
          <p:cNvPr id="144" name="Picture Placeholder 143"/>
          <p:cNvPicPr>
            <a:picLocks noGrp="1"/>
          </p:cNvPicPr>
          <p:nvPr>
            <p:ph type="pic" idx="14"/>
          </p:nvPr>
        </p:nvPicPr>
        <p:blipFill>
          <a:blip r:embed="rId3">
            <a:extLst>
              <a:ext uri="{28A0092B-C50C-407E-A947-70E740481C1C}">
                <a14:useLocalDpi xmlns:a14="http://schemas.microsoft.com/office/drawing/2010/main" val="0"/>
              </a:ext>
            </a:extLst>
          </a:blip>
          <a:stretch>
            <a:fillRect/>
          </a:stretch>
        </p:blipFill>
        <p:spPr>
          <a:xfrm>
            <a:off x="8827055" y="228600"/>
            <a:ext cx="3142372" cy="4212307"/>
          </a:xfrm>
          <a:prstGeom prst="rect">
            <a:avLst/>
          </a:prstGeom>
        </p:spPr>
      </p:pic>
      <p:pic>
        <p:nvPicPr>
          <p:cNvPr id="145" name="Picture Placeholder 144"/>
          <p:cNvPicPr>
            <a:picLocks noGrp="1"/>
          </p:cNvPicPr>
          <p:nvPr>
            <p:ph type="pic" idx="15"/>
          </p:nvPr>
        </p:nvPicPr>
        <p:blipFill>
          <a:blip r:embed="rId4">
            <a:extLst/>
          </a:blip>
          <a:stretch>
            <a:fillRect/>
          </a:stretch>
        </p:blipFill>
        <p:spPr>
          <a:xfrm>
            <a:off x="881767" y="654050"/>
            <a:ext cx="5977909" cy="8445500"/>
          </a:xfrm>
          <a:prstGeom prst="rect">
            <a:avLst/>
          </a:prstGeom>
        </p:spPr>
      </p:pic>
      <p:sp>
        <p:nvSpPr>
          <p:cNvPr id="146" name="Shape 146"/>
          <p:cNvSpPr/>
          <p:nvPr/>
        </p:nvSpPr>
        <p:spPr>
          <a:xfrm>
            <a:off x="330200" y="-21614"/>
            <a:ext cx="8530337" cy="73710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p>
            <a:r>
              <a:rPr dirty="0"/>
              <a:t>#3 won 3rd place in the competition.</a:t>
            </a:r>
          </a:p>
        </p:txBody>
      </p:sp>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 name="Picture Placeholder 147"/>
          <p:cNvPicPr>
            <a:picLocks noGrp="1"/>
          </p:cNvPicPr>
          <p:nvPr>
            <p:ph type="pic" idx="14"/>
          </p:nvPr>
        </p:nvPicPr>
        <p:blipFill>
          <a:blip r:embed="rId2">
            <a:extLst/>
          </a:blip>
          <a:stretch>
            <a:fillRect/>
          </a:stretch>
        </p:blipFill>
        <p:spPr>
          <a:xfrm>
            <a:off x="6623896" y="651565"/>
            <a:ext cx="5688823" cy="8257134"/>
          </a:xfrm>
          <a:prstGeom prst="rect">
            <a:avLst/>
          </a:prstGeom>
        </p:spPr>
      </p:pic>
      <p:pic>
        <p:nvPicPr>
          <p:cNvPr id="149" name="Picture Placeholder 148"/>
          <p:cNvPicPr>
            <a:picLocks noGrp="1"/>
          </p:cNvPicPr>
          <p:nvPr>
            <p:ph type="pic" idx="15"/>
          </p:nvPr>
        </p:nvPicPr>
        <p:blipFill>
          <a:blip r:embed="rId3">
            <a:extLst/>
          </a:blip>
          <a:stretch>
            <a:fillRect/>
          </a:stretch>
        </p:blipFill>
        <p:spPr>
          <a:xfrm>
            <a:off x="841202" y="464552"/>
            <a:ext cx="5505796" cy="8445501"/>
          </a:xfrm>
          <a:prstGeom prst="rect">
            <a:avLst/>
          </a:prstGeom>
        </p:spPr>
      </p:pic>
    </p:spTree>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Picture Placeholder 150"/>
          <p:cNvPicPr>
            <a:picLocks noGrp="1"/>
          </p:cNvPicPr>
          <p:nvPr>
            <p:ph type="pic" idx="13"/>
          </p:nvPr>
        </p:nvPicPr>
        <p:blipFill>
          <a:blip r:embed="rId2">
            <a:extLst/>
          </a:blip>
          <a:stretch>
            <a:fillRect/>
          </a:stretch>
        </p:blipFill>
        <p:spPr>
          <a:xfrm>
            <a:off x="831575" y="627242"/>
            <a:ext cx="2211593" cy="2909926"/>
          </a:xfrm>
          <a:prstGeom prst="rect">
            <a:avLst/>
          </a:prstGeom>
        </p:spPr>
      </p:pic>
      <p:sp>
        <p:nvSpPr>
          <p:cNvPr id="152" name="Shape 152"/>
          <p:cNvSpPr>
            <a:spLocks noGrp="1"/>
          </p:cNvSpPr>
          <p:nvPr>
            <p:ph type="title"/>
          </p:nvPr>
        </p:nvSpPr>
        <p:spPr>
          <a:xfrm>
            <a:off x="1104900" y="571500"/>
            <a:ext cx="11082300" cy="1015378"/>
          </a:xfrm>
          <a:prstGeom prst="rect">
            <a:avLst/>
          </a:prstGeom>
        </p:spPr>
        <p:txBody>
          <a:bodyPr/>
          <a:lstStyle>
            <a:lvl1pPr defTabSz="449833">
              <a:defRPr sz="5851"/>
            </a:lvl1pPr>
          </a:lstStyle>
          <a:p>
            <a:r>
              <a:t>Excellent Speakers</a:t>
            </a:r>
          </a:p>
        </p:txBody>
      </p:sp>
      <p:sp>
        <p:nvSpPr>
          <p:cNvPr id="153" name="Shape 153"/>
          <p:cNvSpPr>
            <a:spLocks noGrp="1"/>
          </p:cNvSpPr>
          <p:nvPr>
            <p:ph type="body" sz="half" idx="1"/>
          </p:nvPr>
        </p:nvSpPr>
        <p:spPr>
          <a:xfrm>
            <a:off x="1104900" y="3839018"/>
            <a:ext cx="5397500" cy="5228781"/>
          </a:xfrm>
          <a:prstGeom prst="rect">
            <a:avLst/>
          </a:prstGeom>
        </p:spPr>
        <p:txBody>
          <a:bodyPr>
            <a:normAutofit lnSpcReduction="10000"/>
          </a:bodyPr>
          <a:lstStyle/>
          <a:p>
            <a:pPr marL="380999" indent="-380999">
              <a:buBlip>
                <a:blip r:embed="rId3"/>
              </a:buBlip>
              <a:defRPr sz="2100"/>
            </a:pPr>
            <a:r>
              <a:rPr sz="1600" dirty="0" smtClean="0"/>
              <a:t>There </a:t>
            </a:r>
            <a:r>
              <a:rPr sz="1600" dirty="0"/>
              <a:t>were five keynote speakers and each was unique in their </a:t>
            </a:r>
            <a:r>
              <a:rPr sz="1600" dirty="0" smtClean="0"/>
              <a:t>approaches</a:t>
            </a:r>
            <a:r>
              <a:rPr lang="en-US" sz="1600" dirty="0" smtClean="0"/>
              <a:t> to quality</a:t>
            </a:r>
            <a:r>
              <a:rPr sz="1600" dirty="0" smtClean="0"/>
              <a:t> </a:t>
            </a:r>
            <a:r>
              <a:rPr sz="1600" dirty="0"/>
              <a:t>and the innovative ideas they brought to us.</a:t>
            </a:r>
          </a:p>
          <a:p>
            <a:pPr marL="222250" indent="-222250">
              <a:spcBef>
                <a:spcPts val="600"/>
              </a:spcBef>
              <a:buBlip>
                <a:blip r:embed="rId3"/>
              </a:buBlip>
            </a:pPr>
            <a:r>
              <a:rPr lang="en-US" sz="2100" dirty="0" smtClean="0"/>
              <a:t>Jeremy runs TrendHunter.com.</a:t>
            </a:r>
          </a:p>
          <a:p>
            <a:pPr marL="222250" indent="-222250">
              <a:spcBef>
                <a:spcPts val="600"/>
              </a:spcBef>
              <a:buBlip>
                <a:blip r:embed="rId3"/>
              </a:buBlip>
            </a:pPr>
            <a:r>
              <a:rPr lang="en-US" sz="2100" dirty="0" smtClean="0"/>
              <a:t>Sebastian is widely known for his TED talks on data analytics.</a:t>
            </a:r>
          </a:p>
          <a:p>
            <a:pPr marL="222250" indent="-222250">
              <a:spcBef>
                <a:spcPts val="600"/>
              </a:spcBef>
              <a:buBlip>
                <a:blip r:embed="rId3"/>
              </a:buBlip>
            </a:pPr>
            <a:r>
              <a:rPr lang="en-US" sz="2100" dirty="0" smtClean="0"/>
              <a:t>Celeste is an award-winning journalist and Public Broadcasting host.</a:t>
            </a:r>
          </a:p>
          <a:p>
            <a:pPr marL="222250" indent="-222250">
              <a:spcBef>
                <a:spcPts val="600"/>
              </a:spcBef>
              <a:buBlip>
                <a:blip r:embed="rId3"/>
              </a:buBlip>
            </a:pPr>
            <a:r>
              <a:rPr lang="en-US" sz="2100" dirty="0" smtClean="0"/>
              <a:t>Geoff is Sr. Editor-at-Large for Fortune Magazine</a:t>
            </a:r>
          </a:p>
          <a:p>
            <a:pPr marL="222250" indent="-222250">
              <a:spcBef>
                <a:spcPts val="600"/>
              </a:spcBef>
              <a:buBlip>
                <a:blip r:embed="rId3"/>
              </a:buBlip>
            </a:pPr>
            <a:r>
              <a:rPr lang="en-US" sz="2100" dirty="0" smtClean="0"/>
              <a:t>Kelly is a psychologist and Stanford Graduate School of Business lecturer</a:t>
            </a:r>
            <a:endParaRPr sz="2100" dirty="0"/>
          </a:p>
          <a:p>
            <a:pPr marL="380999" indent="-380999">
              <a:buBlip>
                <a:blip r:embed="rId3"/>
              </a:buBlip>
              <a:defRPr sz="2100"/>
            </a:pPr>
            <a:r>
              <a:rPr dirty="0"/>
              <a:t>The speakers that ASQ brings to the conference are of the highest quality and </a:t>
            </a:r>
            <a:r>
              <a:rPr u="sng" dirty="0"/>
              <a:t>never</a:t>
            </a:r>
            <a:r>
              <a:rPr dirty="0"/>
              <a:t> disappoint.</a:t>
            </a:r>
          </a:p>
        </p:txBody>
      </p:sp>
      <p:pic>
        <p:nvPicPr>
          <p:cNvPr id="154" name="Picture 153"/>
          <p:cNvPicPr>
            <a:picLocks/>
          </p:cNvPicPr>
          <p:nvPr/>
        </p:nvPicPr>
        <p:blipFill>
          <a:blip r:embed="rId4">
            <a:extLst/>
          </a:blip>
          <a:stretch>
            <a:fillRect/>
          </a:stretch>
        </p:blipFill>
        <p:spPr>
          <a:xfrm>
            <a:off x="7200700" y="1556616"/>
            <a:ext cx="2579334" cy="3422179"/>
          </a:xfrm>
          <a:prstGeom prst="rect">
            <a:avLst/>
          </a:prstGeom>
        </p:spPr>
      </p:pic>
      <p:pic>
        <p:nvPicPr>
          <p:cNvPr id="155" name="Picture 154"/>
          <p:cNvPicPr>
            <a:picLocks/>
          </p:cNvPicPr>
          <p:nvPr/>
        </p:nvPicPr>
        <p:blipFill>
          <a:blip r:embed="rId5">
            <a:extLst/>
          </a:blip>
          <a:stretch>
            <a:fillRect/>
          </a:stretch>
        </p:blipFill>
        <p:spPr>
          <a:xfrm>
            <a:off x="6838258" y="5571229"/>
            <a:ext cx="2483135" cy="3293912"/>
          </a:xfrm>
          <a:prstGeom prst="rect">
            <a:avLst/>
          </a:prstGeom>
        </p:spPr>
      </p:pic>
      <p:pic>
        <p:nvPicPr>
          <p:cNvPr id="156" name="Picture 155"/>
          <p:cNvPicPr>
            <a:picLocks/>
          </p:cNvPicPr>
          <p:nvPr/>
        </p:nvPicPr>
        <p:blipFill>
          <a:blip r:embed="rId6">
            <a:extLst/>
          </a:blip>
          <a:stretch>
            <a:fillRect/>
          </a:stretch>
        </p:blipFill>
        <p:spPr>
          <a:xfrm>
            <a:off x="9958125" y="1053505"/>
            <a:ext cx="2705145" cy="3589925"/>
          </a:xfrm>
          <a:prstGeom prst="rect">
            <a:avLst/>
          </a:prstGeom>
        </p:spPr>
      </p:pic>
      <p:pic>
        <p:nvPicPr>
          <p:cNvPr id="157" name="Picture 156"/>
          <p:cNvPicPr>
            <a:picLocks/>
          </p:cNvPicPr>
          <p:nvPr/>
        </p:nvPicPr>
        <p:blipFill>
          <a:blip r:embed="rId7">
            <a:extLst/>
          </a:blip>
          <a:stretch>
            <a:fillRect/>
          </a:stretch>
        </p:blipFill>
        <p:spPr>
          <a:xfrm>
            <a:off x="9657251" y="5137392"/>
            <a:ext cx="2705145" cy="3589925"/>
          </a:xfrm>
          <a:prstGeom prst="rect">
            <a:avLst/>
          </a:prstGeom>
        </p:spPr>
      </p:pic>
      <p:sp>
        <p:nvSpPr>
          <p:cNvPr id="158" name="Shape 158"/>
          <p:cNvSpPr/>
          <p:nvPr/>
        </p:nvSpPr>
        <p:spPr>
          <a:xfrm>
            <a:off x="990067" y="3425100"/>
            <a:ext cx="1667485" cy="41391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1700"/>
            </a:lvl1pPr>
          </a:lstStyle>
          <a:p>
            <a:r>
              <a:t>Jeremy Gutsche</a:t>
            </a:r>
          </a:p>
        </p:txBody>
      </p:sp>
      <p:sp>
        <p:nvSpPr>
          <p:cNvPr id="159" name="Shape 159"/>
          <p:cNvSpPr/>
          <p:nvPr/>
        </p:nvSpPr>
        <p:spPr>
          <a:xfrm>
            <a:off x="7605480" y="8787307"/>
            <a:ext cx="1357453" cy="41391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1700"/>
            </a:lvl1pPr>
          </a:lstStyle>
          <a:p>
            <a:r>
              <a:t>Geoff Colvin</a:t>
            </a:r>
          </a:p>
        </p:txBody>
      </p:sp>
      <p:sp>
        <p:nvSpPr>
          <p:cNvPr id="160" name="Shape 160"/>
          <p:cNvSpPr/>
          <p:nvPr/>
        </p:nvSpPr>
        <p:spPr>
          <a:xfrm>
            <a:off x="7476563" y="4845858"/>
            <a:ext cx="2027607" cy="41391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1700"/>
            </a:lvl1pPr>
          </a:lstStyle>
          <a:p>
            <a:r>
              <a:t>Sebastian Wernicke</a:t>
            </a:r>
          </a:p>
        </p:txBody>
      </p:sp>
      <p:sp>
        <p:nvSpPr>
          <p:cNvPr id="161" name="Shape 161"/>
          <p:cNvSpPr/>
          <p:nvPr/>
        </p:nvSpPr>
        <p:spPr>
          <a:xfrm>
            <a:off x="10664850" y="4560028"/>
            <a:ext cx="1677417" cy="413918"/>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1700"/>
            </a:lvl1pPr>
          </a:lstStyle>
          <a:p>
            <a:r>
              <a:t>Celeste Headlee</a:t>
            </a:r>
          </a:p>
        </p:txBody>
      </p:sp>
      <p:sp>
        <p:nvSpPr>
          <p:cNvPr id="162" name="Shape 162"/>
          <p:cNvSpPr/>
          <p:nvPr/>
        </p:nvSpPr>
        <p:spPr>
          <a:xfrm>
            <a:off x="10446836" y="8606782"/>
            <a:ext cx="1727722" cy="413919"/>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lvl1pPr>
              <a:defRPr sz="1700"/>
            </a:lvl1pPr>
          </a:lstStyle>
          <a:p>
            <a:r>
              <a:t>Kelly McGonigal</a:t>
            </a: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 name="Picture Placeholder 163"/>
          <p:cNvPicPr>
            <a:picLocks noGrp="1"/>
          </p:cNvPicPr>
          <p:nvPr>
            <p:ph type="pic" idx="13"/>
          </p:nvPr>
        </p:nvPicPr>
        <p:blipFill>
          <a:blip r:embed="rId2">
            <a:extLst/>
          </a:blip>
          <a:stretch>
            <a:fillRect/>
          </a:stretch>
        </p:blipFill>
        <p:spPr>
          <a:xfrm>
            <a:off x="7848600" y="4999935"/>
            <a:ext cx="4483100" cy="4089401"/>
          </a:xfrm>
          <a:prstGeom prst="rect">
            <a:avLst/>
          </a:prstGeom>
        </p:spPr>
      </p:pic>
      <p:pic>
        <p:nvPicPr>
          <p:cNvPr id="165" name="Picture Placeholder 164"/>
          <p:cNvPicPr>
            <a:picLocks noGrp="1"/>
          </p:cNvPicPr>
          <p:nvPr>
            <p:ph type="pic" idx="14"/>
          </p:nvPr>
        </p:nvPicPr>
        <p:blipFill>
          <a:blip r:embed="rId3">
            <a:extLst/>
          </a:blip>
          <a:stretch>
            <a:fillRect/>
          </a:stretch>
        </p:blipFill>
        <p:spPr>
          <a:xfrm>
            <a:off x="7848600" y="651565"/>
            <a:ext cx="4483100" cy="4102101"/>
          </a:xfrm>
          <a:prstGeom prst="rect">
            <a:avLst/>
          </a:prstGeom>
        </p:spPr>
      </p:pic>
      <p:pic>
        <p:nvPicPr>
          <p:cNvPr id="166" name="Picture Placeholder 165"/>
          <p:cNvPicPr>
            <a:picLocks noGrp="1"/>
          </p:cNvPicPr>
          <p:nvPr>
            <p:ph type="pic" idx="15"/>
          </p:nvPr>
        </p:nvPicPr>
        <p:blipFill>
          <a:blip r:embed="rId4">
            <a:extLst/>
          </a:blip>
          <a:stretch>
            <a:fillRect/>
          </a:stretch>
        </p:blipFill>
        <p:spPr>
          <a:xfrm>
            <a:off x="622300" y="657176"/>
            <a:ext cx="7010400" cy="8445501"/>
          </a:xfrm>
          <a:prstGeom prst="rect">
            <a:avLst/>
          </a:prstGeom>
        </p:spPr>
      </p:pic>
    </p:spTree>
  </p:cSld>
  <p:clrMapOvr>
    <a:masterClrMapping/>
  </p:clrMapOvr>
  <p:transitio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Renaissance">
  <a:themeElements>
    <a:clrScheme name="Renaissance">
      <a:dk1>
        <a:srgbClr val="625B48"/>
      </a:dk1>
      <a:lt1>
        <a:srgbClr val="1A2C62"/>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Renaissance">
  <a:themeElements>
    <a:clrScheme name="Renaissance">
      <a:dk1>
        <a:srgbClr val="000000"/>
      </a:dk1>
      <a:lt1>
        <a:srgbClr val="FFFFFF"/>
      </a:lt1>
      <a:dk2>
        <a:srgbClr val="75716F"/>
      </a:dk2>
      <a:lt2>
        <a:srgbClr val="CDCDCD"/>
      </a:lt2>
      <a:accent1>
        <a:srgbClr val="9EA3A1"/>
      </a:accent1>
      <a:accent2>
        <a:srgbClr val="ACAD6A"/>
      </a:accent2>
      <a:accent3>
        <a:srgbClr val="E2BF60"/>
      </a:accent3>
      <a:accent4>
        <a:srgbClr val="DF995B"/>
      </a:accent4>
      <a:accent5>
        <a:srgbClr val="D27263"/>
      </a:accent5>
      <a:accent6>
        <a:srgbClr val="B59871"/>
      </a:accent6>
      <a:hlink>
        <a:srgbClr val="0000FF"/>
      </a:hlink>
      <a:folHlink>
        <a:srgbClr val="FF00FF"/>
      </a:folHlink>
    </a:clrScheme>
    <a:fontScheme name="Renaissance">
      <a:majorFont>
        <a:latin typeface="Didot"/>
        <a:ea typeface="Didot"/>
        <a:cs typeface="Didot"/>
      </a:majorFont>
      <a:minorFont>
        <a:latin typeface="Didot"/>
        <a:ea typeface="Didot"/>
        <a:cs typeface="Didot"/>
      </a:minorFont>
    </a:fontScheme>
    <a:fmtScheme name="Renaissan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chemeClr val="accent2">
              <a:hueOff val="177409"/>
              <a:satOff val="5215"/>
              <a:lumOff val="-9597"/>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625B48"/>
            </a:solidFill>
            <a:effectLst/>
            <a:uFillTx/>
            <a:latin typeface="+mn-lt"/>
            <a:ea typeface="+mn-ea"/>
            <a:cs typeface="+mn-cs"/>
            <a:sym typeface="Dido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298</TotalTime>
  <Words>452</Words>
  <Application>Microsoft Office PowerPoint</Application>
  <PresentationFormat>Custom</PresentationFormat>
  <Paragraphs>40</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Renaissance</vt:lpstr>
      <vt:lpstr>ASQ World Conference on Quality and Improvement</vt:lpstr>
      <vt:lpstr>Welcome to Charlotte, North Carolina!</vt:lpstr>
      <vt:lpstr>PowerPoint Presentation</vt:lpstr>
      <vt:lpstr>PowerPoint Presentation</vt:lpstr>
      <vt:lpstr>Team Excellence Awards</vt:lpstr>
      <vt:lpstr>PowerPoint Presentation</vt:lpstr>
      <vt:lpstr>PowerPoint Presentation</vt:lpstr>
      <vt:lpstr>Excellent Speakers</vt:lpstr>
      <vt:lpstr>PowerPoint Presentation</vt:lpstr>
      <vt:lpstr>Networking at the NASCAR Hall of Fame</vt:lpstr>
      <vt:lpstr>PowerPoint Presentation</vt:lpstr>
      <vt:lpstr>NASCAR Hall of Fame</vt:lpstr>
      <vt:lpstr>After 5 Sessions</vt:lpstr>
      <vt:lpstr>Next Year’s Conference will be in Seattle, Washington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ASQ World Conference on Quality and Improvement</dc:title>
  <dc:creator>McCullough, Barbara</dc:creator>
  <cp:lastModifiedBy>Barbara L McCullough</cp:lastModifiedBy>
  <cp:revision>6</cp:revision>
  <dcterms:modified xsi:type="dcterms:W3CDTF">2017-05-10T19:26:34Z</dcterms:modified>
</cp:coreProperties>
</file>